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3"/>
  </p:notesMasterIdLst>
  <p:handoutMasterIdLst>
    <p:handoutMasterId r:id="rId64"/>
  </p:handoutMasterIdLst>
  <p:sldIdLst>
    <p:sldId id="538" r:id="rId2"/>
    <p:sldId id="666" r:id="rId3"/>
    <p:sldId id="676" r:id="rId4"/>
    <p:sldId id="327" r:id="rId5"/>
    <p:sldId id="328" r:id="rId6"/>
    <p:sldId id="329" r:id="rId7"/>
    <p:sldId id="330" r:id="rId8"/>
    <p:sldId id="331" r:id="rId9"/>
    <p:sldId id="675" r:id="rId10"/>
    <p:sldId id="682" r:id="rId11"/>
    <p:sldId id="347" r:id="rId12"/>
    <p:sldId id="277" r:id="rId13"/>
    <p:sldId id="633" r:id="rId14"/>
    <p:sldId id="271" r:id="rId15"/>
    <p:sldId id="683" r:id="rId16"/>
    <p:sldId id="373" r:id="rId17"/>
    <p:sldId id="678" r:id="rId18"/>
    <p:sldId id="667" r:id="rId19"/>
    <p:sldId id="684" r:id="rId20"/>
    <p:sldId id="685" r:id="rId21"/>
    <p:sldId id="686" r:id="rId22"/>
    <p:sldId id="687" r:id="rId23"/>
    <p:sldId id="378" r:id="rId24"/>
    <p:sldId id="393" r:id="rId25"/>
    <p:sldId id="688" r:id="rId26"/>
    <p:sldId id="668" r:id="rId27"/>
    <p:sldId id="680" r:id="rId28"/>
    <p:sldId id="681" r:id="rId29"/>
    <p:sldId id="555" r:id="rId30"/>
    <p:sldId id="692" r:id="rId31"/>
    <p:sldId id="690" r:id="rId32"/>
    <p:sldId id="417" r:id="rId33"/>
    <p:sldId id="269" r:id="rId34"/>
    <p:sldId id="694" r:id="rId35"/>
    <p:sldId id="696" r:id="rId36"/>
    <p:sldId id="699" r:id="rId37"/>
    <p:sldId id="406" r:id="rId38"/>
    <p:sldId id="697" r:id="rId39"/>
    <p:sldId id="698" r:id="rId40"/>
    <p:sldId id="264" r:id="rId41"/>
    <p:sldId id="700" r:id="rId42"/>
    <p:sldId id="702" r:id="rId43"/>
    <p:sldId id="703" r:id="rId44"/>
    <p:sldId id="705" r:id="rId45"/>
    <p:sldId id="706" r:id="rId46"/>
    <p:sldId id="340" r:id="rId47"/>
    <p:sldId id="704" r:id="rId48"/>
    <p:sldId id="349" r:id="rId49"/>
    <p:sldId id="691" r:id="rId50"/>
    <p:sldId id="701" r:id="rId51"/>
    <p:sldId id="395" r:id="rId52"/>
    <p:sldId id="398" r:id="rId53"/>
    <p:sldId id="609" r:id="rId54"/>
    <p:sldId id="256" r:id="rId55"/>
    <p:sldId id="689" r:id="rId56"/>
    <p:sldId id="557" r:id="rId57"/>
    <p:sldId id="643" r:id="rId58"/>
    <p:sldId id="341" r:id="rId59"/>
    <p:sldId id="660" r:id="rId60"/>
    <p:sldId id="301" r:id="rId61"/>
    <p:sldId id="728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 Badham" initials="JB" lastIdx="1" clrIdx="0">
    <p:extLst>
      <p:ext uri="{19B8F6BF-5375-455C-9EA6-DF929625EA0E}">
        <p15:presenceInfo xmlns:p15="http://schemas.microsoft.com/office/powerpoint/2012/main" userId="Jen Badh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135A"/>
    <a:srgbClr val="00AEEF"/>
    <a:srgbClr val="109DEC"/>
    <a:srgbClr val="0A91C3"/>
    <a:srgbClr val="68246D"/>
    <a:srgbClr val="AF0822"/>
    <a:srgbClr val="002A41"/>
    <a:srgbClr val="FFCE2D"/>
    <a:srgbClr val="9F9B4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124FAD-0E29-492D-9761-DC0C30E06B81}" v="207" dt="2023-02-09T19:19:46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86180" autoAdjust="0"/>
  </p:normalViewPr>
  <p:slideViewPr>
    <p:cSldViewPr snapToGrid="0">
      <p:cViewPr varScale="1">
        <p:scale>
          <a:sx n="135" d="100"/>
          <a:sy n="135" d="100"/>
        </p:scale>
        <p:origin x="56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DHAM, JENNIFER M." userId="d3e5acb5-b2db-4b06-ac84-616e0149b02f" providerId="ADAL" clId="{0A0639B2-5340-4370-8B61-CE33F43239B7}"/>
    <pc:docChg chg="custSel addSld delSld modSld sldOrd">
      <pc:chgData name="BADHAM, JENNIFER M." userId="d3e5acb5-b2db-4b06-ac84-616e0149b02f" providerId="ADAL" clId="{0A0639B2-5340-4370-8B61-CE33F43239B7}" dt="2022-11-28T16:24:52.493" v="1094" actId="14100"/>
      <pc:docMkLst>
        <pc:docMk/>
      </pc:docMkLst>
      <pc:sldChg chg="modSp mod">
        <pc:chgData name="BADHAM, JENNIFER M." userId="d3e5acb5-b2db-4b06-ac84-616e0149b02f" providerId="ADAL" clId="{0A0639B2-5340-4370-8B61-CE33F43239B7}" dt="2022-11-15T11:39:07.809" v="1" actId="6549"/>
        <pc:sldMkLst>
          <pc:docMk/>
          <pc:sldMk cId="2191637061" sldId="291"/>
        </pc:sldMkLst>
        <pc:spChg chg="mod">
          <ac:chgData name="BADHAM, JENNIFER M." userId="d3e5acb5-b2db-4b06-ac84-616e0149b02f" providerId="ADAL" clId="{0A0639B2-5340-4370-8B61-CE33F43239B7}" dt="2022-11-15T11:39:07.809" v="1" actId="6549"/>
          <ac:spMkLst>
            <pc:docMk/>
            <pc:sldMk cId="2191637061" sldId="291"/>
            <ac:spMk id="2" creationId="{024D96BE-BE00-803B-B50F-F66BD66CAAE4}"/>
          </ac:spMkLst>
        </pc:spChg>
      </pc:sldChg>
      <pc:sldChg chg="del">
        <pc:chgData name="BADHAM, JENNIFER M." userId="d3e5acb5-b2db-4b06-ac84-616e0149b02f" providerId="ADAL" clId="{0A0639B2-5340-4370-8B61-CE33F43239B7}" dt="2022-11-28T11:55:30.365" v="811" actId="47"/>
        <pc:sldMkLst>
          <pc:docMk/>
          <pc:sldMk cId="1879171900" sldId="304"/>
        </pc:sldMkLst>
      </pc:sldChg>
      <pc:sldChg chg="del">
        <pc:chgData name="BADHAM, JENNIFER M." userId="d3e5acb5-b2db-4b06-ac84-616e0149b02f" providerId="ADAL" clId="{0A0639B2-5340-4370-8B61-CE33F43239B7}" dt="2022-11-28T11:55:32.493" v="812" actId="47"/>
        <pc:sldMkLst>
          <pc:docMk/>
          <pc:sldMk cId="3321203491" sldId="351"/>
        </pc:sldMkLst>
      </pc:sldChg>
      <pc:sldChg chg="del">
        <pc:chgData name="BADHAM, JENNIFER M." userId="d3e5acb5-b2db-4b06-ac84-616e0149b02f" providerId="ADAL" clId="{0A0639B2-5340-4370-8B61-CE33F43239B7}" dt="2022-11-28T16:19:11.879" v="1024" actId="47"/>
        <pc:sldMkLst>
          <pc:docMk/>
          <pc:sldMk cId="1479515092" sldId="380"/>
        </pc:sldMkLst>
      </pc:sldChg>
      <pc:sldChg chg="addSp modSp mod">
        <pc:chgData name="BADHAM, JENNIFER M." userId="d3e5acb5-b2db-4b06-ac84-616e0149b02f" providerId="ADAL" clId="{0A0639B2-5340-4370-8B61-CE33F43239B7}" dt="2022-11-15T17:58:08.125" v="5" actId="14100"/>
        <pc:sldMkLst>
          <pc:docMk/>
          <pc:sldMk cId="4028535100" sldId="699"/>
        </pc:sldMkLst>
        <pc:picChg chg="add mod">
          <ac:chgData name="BADHAM, JENNIFER M." userId="d3e5acb5-b2db-4b06-ac84-616e0149b02f" providerId="ADAL" clId="{0A0639B2-5340-4370-8B61-CE33F43239B7}" dt="2022-11-15T17:58:08.125" v="5" actId="14100"/>
          <ac:picMkLst>
            <pc:docMk/>
            <pc:sldMk cId="4028535100" sldId="699"/>
            <ac:picMk id="4" creationId="{A5A716C3-0B64-491B-B288-17527C1D5174}"/>
          </ac:picMkLst>
        </pc:picChg>
      </pc:sldChg>
      <pc:sldChg chg="modSp mod">
        <pc:chgData name="BADHAM, JENNIFER M." userId="d3e5acb5-b2db-4b06-ac84-616e0149b02f" providerId="ADAL" clId="{0A0639B2-5340-4370-8B61-CE33F43239B7}" dt="2022-11-17T13:35:33.052" v="755" actId="6549"/>
        <pc:sldMkLst>
          <pc:docMk/>
          <pc:sldMk cId="3993319381" sldId="712"/>
        </pc:sldMkLst>
        <pc:spChg chg="mod">
          <ac:chgData name="BADHAM, JENNIFER M." userId="d3e5acb5-b2db-4b06-ac84-616e0149b02f" providerId="ADAL" clId="{0A0639B2-5340-4370-8B61-CE33F43239B7}" dt="2022-11-17T13:35:33.052" v="755" actId="6549"/>
          <ac:spMkLst>
            <pc:docMk/>
            <pc:sldMk cId="3993319381" sldId="712"/>
            <ac:spMk id="4" creationId="{0A008A86-1148-E1D6-64B6-99F02E4A7164}"/>
          </ac:spMkLst>
        </pc:spChg>
      </pc:sldChg>
      <pc:sldChg chg="modSp mod">
        <pc:chgData name="BADHAM, JENNIFER M." userId="d3e5acb5-b2db-4b06-ac84-616e0149b02f" providerId="ADAL" clId="{0A0639B2-5340-4370-8B61-CE33F43239B7}" dt="2022-11-17T13:36:39.512" v="810" actId="27636"/>
        <pc:sldMkLst>
          <pc:docMk/>
          <pc:sldMk cId="3768167517" sldId="716"/>
        </pc:sldMkLst>
        <pc:spChg chg="mod">
          <ac:chgData name="BADHAM, JENNIFER M." userId="d3e5acb5-b2db-4b06-ac84-616e0149b02f" providerId="ADAL" clId="{0A0639B2-5340-4370-8B61-CE33F43239B7}" dt="2022-11-17T13:36:12.604" v="790" actId="27636"/>
          <ac:spMkLst>
            <pc:docMk/>
            <pc:sldMk cId="3768167517" sldId="716"/>
            <ac:spMk id="3" creationId="{18AA9673-8E54-524A-36ED-B907932583A7}"/>
          </ac:spMkLst>
        </pc:spChg>
        <pc:spChg chg="mod">
          <ac:chgData name="BADHAM, JENNIFER M." userId="d3e5acb5-b2db-4b06-ac84-616e0149b02f" providerId="ADAL" clId="{0A0639B2-5340-4370-8B61-CE33F43239B7}" dt="2022-11-17T13:36:39.512" v="810" actId="27636"/>
          <ac:spMkLst>
            <pc:docMk/>
            <pc:sldMk cId="3768167517" sldId="716"/>
            <ac:spMk id="4" creationId="{E9DC5657-94B9-C1A0-336C-1FD41BA7EBA4}"/>
          </ac:spMkLst>
        </pc:spChg>
      </pc:sldChg>
      <pc:sldChg chg="addSp delSp modSp new mod modClrScheme chgLayout">
        <pc:chgData name="BADHAM, JENNIFER M." userId="d3e5acb5-b2db-4b06-ac84-616e0149b02f" providerId="ADAL" clId="{0A0639B2-5340-4370-8B61-CE33F43239B7}" dt="2022-11-15T18:03:15.581" v="41" actId="20577"/>
        <pc:sldMkLst>
          <pc:docMk/>
          <pc:sldMk cId="67337106" sldId="718"/>
        </pc:sldMkLst>
        <pc:spChg chg="del mod ord">
          <ac:chgData name="BADHAM, JENNIFER M." userId="d3e5acb5-b2db-4b06-ac84-616e0149b02f" providerId="ADAL" clId="{0A0639B2-5340-4370-8B61-CE33F43239B7}" dt="2022-11-15T18:03:01.707" v="7" actId="700"/>
          <ac:spMkLst>
            <pc:docMk/>
            <pc:sldMk cId="67337106" sldId="718"/>
            <ac:spMk id="2" creationId="{F4EDEFB7-D99D-45A2-A228-F6B04114B941}"/>
          </ac:spMkLst>
        </pc:spChg>
        <pc:spChg chg="add mod ord">
          <ac:chgData name="BADHAM, JENNIFER M." userId="d3e5acb5-b2db-4b06-ac84-616e0149b02f" providerId="ADAL" clId="{0A0639B2-5340-4370-8B61-CE33F43239B7}" dt="2022-11-15T18:03:15.581" v="41" actId="20577"/>
          <ac:spMkLst>
            <pc:docMk/>
            <pc:sldMk cId="67337106" sldId="718"/>
            <ac:spMk id="3" creationId="{1A277E6D-01E6-44B8-B466-240B087812C3}"/>
          </ac:spMkLst>
        </pc:spChg>
        <pc:spChg chg="add mod ord">
          <ac:chgData name="BADHAM, JENNIFER M." userId="d3e5acb5-b2db-4b06-ac84-616e0149b02f" providerId="ADAL" clId="{0A0639B2-5340-4370-8B61-CE33F43239B7}" dt="2022-11-15T18:03:01.707" v="7" actId="700"/>
          <ac:spMkLst>
            <pc:docMk/>
            <pc:sldMk cId="67337106" sldId="718"/>
            <ac:spMk id="4" creationId="{E95574F4-AD07-4F61-B0BF-523E01D8C7BC}"/>
          </ac:spMkLst>
        </pc:spChg>
        <pc:picChg chg="add mod">
          <ac:chgData name="BADHAM, JENNIFER M." userId="d3e5acb5-b2db-4b06-ac84-616e0149b02f" providerId="ADAL" clId="{0A0639B2-5340-4370-8B61-CE33F43239B7}" dt="2022-11-15T18:03:09.189" v="10" actId="1076"/>
          <ac:picMkLst>
            <pc:docMk/>
            <pc:sldMk cId="67337106" sldId="718"/>
            <ac:picMk id="6" creationId="{1033860C-2E7E-4392-91E8-0333EA1FD5F7}"/>
          </ac:picMkLst>
        </pc:picChg>
      </pc:sldChg>
      <pc:sldChg chg="addSp delSp modSp new mod ord modClrScheme chgLayout">
        <pc:chgData name="BADHAM, JENNIFER M." userId="d3e5acb5-b2db-4b06-ac84-616e0149b02f" providerId="ADAL" clId="{0A0639B2-5340-4370-8B61-CE33F43239B7}" dt="2022-11-28T16:18:14.655" v="941" actId="1076"/>
        <pc:sldMkLst>
          <pc:docMk/>
          <pc:sldMk cId="4046438093" sldId="719"/>
        </pc:sldMkLst>
        <pc:spChg chg="del mod ord">
          <ac:chgData name="BADHAM, JENNIFER M." userId="d3e5acb5-b2db-4b06-ac84-616e0149b02f" providerId="ADAL" clId="{0A0639B2-5340-4370-8B61-CE33F43239B7}" dt="2022-11-15T18:05:25.469" v="51" actId="700"/>
          <ac:spMkLst>
            <pc:docMk/>
            <pc:sldMk cId="4046438093" sldId="719"/>
            <ac:spMk id="2" creationId="{DB45ECD5-B7F7-474A-8994-5B58C78FDB74}"/>
          </ac:spMkLst>
        </pc:spChg>
        <pc:spChg chg="del mod ord">
          <ac:chgData name="BADHAM, JENNIFER M." userId="d3e5acb5-b2db-4b06-ac84-616e0149b02f" providerId="ADAL" clId="{0A0639B2-5340-4370-8B61-CE33F43239B7}" dt="2022-11-15T18:05:25.469" v="51" actId="700"/>
          <ac:spMkLst>
            <pc:docMk/>
            <pc:sldMk cId="4046438093" sldId="719"/>
            <ac:spMk id="3" creationId="{A26A894F-360A-4773-A635-2D5342DD8724}"/>
          </ac:spMkLst>
        </pc:spChg>
        <pc:spChg chg="add mod ord">
          <ac:chgData name="BADHAM, JENNIFER M." userId="d3e5acb5-b2db-4b06-ac84-616e0149b02f" providerId="ADAL" clId="{0A0639B2-5340-4370-8B61-CE33F43239B7}" dt="2022-11-15T18:05:37.709" v="72" actId="20577"/>
          <ac:spMkLst>
            <pc:docMk/>
            <pc:sldMk cId="4046438093" sldId="719"/>
            <ac:spMk id="8" creationId="{1B45850F-88A2-49E0-9F09-0CE9BFA76D25}"/>
          </ac:spMkLst>
        </pc:spChg>
        <pc:spChg chg="add mod ord">
          <ac:chgData name="BADHAM, JENNIFER M." userId="d3e5acb5-b2db-4b06-ac84-616e0149b02f" providerId="ADAL" clId="{0A0639B2-5340-4370-8B61-CE33F43239B7}" dt="2022-11-15T18:16:06.093" v="541" actId="20577"/>
          <ac:spMkLst>
            <pc:docMk/>
            <pc:sldMk cId="4046438093" sldId="719"/>
            <ac:spMk id="9" creationId="{B9EC2C93-2461-44D9-BD95-603E6A6DE9D9}"/>
          </ac:spMkLst>
        </pc:spChg>
        <pc:spChg chg="add del mod ord">
          <ac:chgData name="BADHAM, JENNIFER M." userId="d3e5acb5-b2db-4b06-ac84-616e0149b02f" providerId="ADAL" clId="{0A0639B2-5340-4370-8B61-CE33F43239B7}" dt="2022-11-15T18:05:29.311" v="52" actId="478"/>
          <ac:spMkLst>
            <pc:docMk/>
            <pc:sldMk cId="4046438093" sldId="719"/>
            <ac:spMk id="10" creationId="{B9AAFF28-ABA2-4C9A-86DF-41077436E287}"/>
          </ac:spMkLst>
        </pc:spChg>
        <pc:picChg chg="add mod">
          <ac:chgData name="BADHAM, JENNIFER M." userId="d3e5acb5-b2db-4b06-ac84-616e0149b02f" providerId="ADAL" clId="{0A0639B2-5340-4370-8B61-CE33F43239B7}" dt="2022-11-28T16:18:14.655" v="941" actId="1076"/>
          <ac:picMkLst>
            <pc:docMk/>
            <pc:sldMk cId="4046438093" sldId="719"/>
            <ac:picMk id="3" creationId="{5B42A93C-413A-429E-B19D-DB98E6F22B77}"/>
          </ac:picMkLst>
        </pc:picChg>
        <pc:picChg chg="add del mod">
          <ac:chgData name="BADHAM, JENNIFER M." userId="d3e5acb5-b2db-4b06-ac84-616e0149b02f" providerId="ADAL" clId="{0A0639B2-5340-4370-8B61-CE33F43239B7}" dt="2022-11-15T18:04:44.574" v="48" actId="478"/>
          <ac:picMkLst>
            <pc:docMk/>
            <pc:sldMk cId="4046438093" sldId="719"/>
            <ac:picMk id="5" creationId="{CA374E98-E36D-4912-A625-140EDCA39050}"/>
          </ac:picMkLst>
        </pc:picChg>
        <pc:picChg chg="add del mod">
          <ac:chgData name="BADHAM, JENNIFER M." userId="d3e5acb5-b2db-4b06-ac84-616e0149b02f" providerId="ADAL" clId="{0A0639B2-5340-4370-8B61-CE33F43239B7}" dt="2022-11-28T16:18:03.473" v="937" actId="478"/>
          <ac:picMkLst>
            <pc:docMk/>
            <pc:sldMk cId="4046438093" sldId="719"/>
            <ac:picMk id="7" creationId="{A060FB14-E32C-47BA-877B-4F3F570500D8}"/>
          </ac:picMkLst>
        </pc:picChg>
      </pc:sldChg>
      <pc:sldChg chg="delSp modSp add mod delAnim">
        <pc:chgData name="BADHAM, JENNIFER M." userId="d3e5acb5-b2db-4b06-ac84-616e0149b02f" providerId="ADAL" clId="{0A0639B2-5340-4370-8B61-CE33F43239B7}" dt="2022-11-28T16:18:30.975" v="986" actId="6549"/>
        <pc:sldMkLst>
          <pc:docMk/>
          <pc:sldMk cId="3735782738" sldId="725"/>
        </pc:sldMkLst>
        <pc:spChg chg="mod">
          <ac:chgData name="BADHAM, JENNIFER M." userId="d3e5acb5-b2db-4b06-ac84-616e0149b02f" providerId="ADAL" clId="{0A0639B2-5340-4370-8B61-CE33F43239B7}" dt="2022-11-28T16:18:30.975" v="986" actId="6549"/>
          <ac:spMkLst>
            <pc:docMk/>
            <pc:sldMk cId="3735782738" sldId="725"/>
            <ac:spMk id="2" creationId="{DF7C60E0-14AF-1475-CBA6-306DABE0F172}"/>
          </ac:spMkLst>
        </pc:spChg>
        <pc:spChg chg="del">
          <ac:chgData name="BADHAM, JENNIFER M." userId="d3e5acb5-b2db-4b06-ac84-616e0149b02f" providerId="ADAL" clId="{0A0639B2-5340-4370-8B61-CE33F43239B7}" dt="2022-11-28T16:11:05.983" v="814" actId="478"/>
          <ac:spMkLst>
            <pc:docMk/>
            <pc:sldMk cId="3735782738" sldId="725"/>
            <ac:spMk id="23" creationId="{E067F1C1-1132-3AF5-D589-26568D2D1601}"/>
          </ac:spMkLst>
        </pc:spChg>
        <pc:spChg chg="del">
          <ac:chgData name="BADHAM, JENNIFER M." userId="d3e5acb5-b2db-4b06-ac84-616e0149b02f" providerId="ADAL" clId="{0A0639B2-5340-4370-8B61-CE33F43239B7}" dt="2022-11-28T16:11:10.915" v="816" actId="478"/>
          <ac:spMkLst>
            <pc:docMk/>
            <pc:sldMk cId="3735782738" sldId="725"/>
            <ac:spMk id="24" creationId="{EBE028EF-951E-D7D3-6F20-89406DA93DE3}"/>
          </ac:spMkLst>
        </pc:spChg>
        <pc:spChg chg="del">
          <ac:chgData name="BADHAM, JENNIFER M." userId="d3e5acb5-b2db-4b06-ac84-616e0149b02f" providerId="ADAL" clId="{0A0639B2-5340-4370-8B61-CE33F43239B7}" dt="2022-11-28T16:11:09.191" v="815" actId="478"/>
          <ac:spMkLst>
            <pc:docMk/>
            <pc:sldMk cId="3735782738" sldId="725"/>
            <ac:spMk id="25" creationId="{A798A135-D1CF-3CFA-1A7B-6995516E5894}"/>
          </ac:spMkLst>
        </pc:spChg>
        <pc:spChg chg="del">
          <ac:chgData name="BADHAM, JENNIFER M." userId="d3e5acb5-b2db-4b06-ac84-616e0149b02f" providerId="ADAL" clId="{0A0639B2-5340-4370-8B61-CE33F43239B7}" dt="2022-11-28T16:11:11.923" v="817" actId="478"/>
          <ac:spMkLst>
            <pc:docMk/>
            <pc:sldMk cId="3735782738" sldId="725"/>
            <ac:spMk id="26" creationId="{AD84A125-A2A6-6FC7-E207-D76AFA01160D}"/>
          </ac:spMkLst>
        </pc:spChg>
        <pc:spChg chg="del">
          <ac:chgData name="BADHAM, JENNIFER M." userId="d3e5acb5-b2db-4b06-ac84-616e0149b02f" providerId="ADAL" clId="{0A0639B2-5340-4370-8B61-CE33F43239B7}" dt="2022-11-28T16:11:13.715" v="818" actId="478"/>
          <ac:spMkLst>
            <pc:docMk/>
            <pc:sldMk cId="3735782738" sldId="725"/>
            <ac:spMk id="27" creationId="{B8951522-EC53-1844-EA05-0ACAC1F0299B}"/>
          </ac:spMkLst>
        </pc:spChg>
        <pc:spChg chg="del">
          <ac:chgData name="BADHAM, JENNIFER M." userId="d3e5acb5-b2db-4b06-ac84-616e0149b02f" providerId="ADAL" clId="{0A0639B2-5340-4370-8B61-CE33F43239B7}" dt="2022-11-28T16:11:15.027" v="819" actId="478"/>
          <ac:spMkLst>
            <pc:docMk/>
            <pc:sldMk cId="3735782738" sldId="725"/>
            <ac:spMk id="28" creationId="{A811B833-0550-3B19-BE48-98EE7376397D}"/>
          </ac:spMkLst>
        </pc:spChg>
        <pc:spChg chg="del">
          <ac:chgData name="BADHAM, JENNIFER M." userId="d3e5acb5-b2db-4b06-ac84-616e0149b02f" providerId="ADAL" clId="{0A0639B2-5340-4370-8B61-CE33F43239B7}" dt="2022-11-28T16:11:16.323" v="820" actId="478"/>
          <ac:spMkLst>
            <pc:docMk/>
            <pc:sldMk cId="3735782738" sldId="725"/>
            <ac:spMk id="29" creationId="{94672313-886B-19DE-4CFC-8D3D0FA2B873}"/>
          </ac:spMkLst>
        </pc:spChg>
      </pc:sldChg>
      <pc:sldChg chg="addSp delSp modSp new mod modAnim">
        <pc:chgData name="BADHAM, JENNIFER M." userId="d3e5acb5-b2db-4b06-ac84-616e0149b02f" providerId="ADAL" clId="{0A0639B2-5340-4370-8B61-CE33F43239B7}" dt="2022-11-28T16:24:52.493" v="1094" actId="14100"/>
        <pc:sldMkLst>
          <pc:docMk/>
          <pc:sldMk cId="3477801762" sldId="726"/>
        </pc:sldMkLst>
        <pc:spChg chg="mod">
          <ac:chgData name="BADHAM, JENNIFER M." userId="d3e5acb5-b2db-4b06-ac84-616e0149b02f" providerId="ADAL" clId="{0A0639B2-5340-4370-8B61-CE33F43239B7}" dt="2022-11-28T16:19:39.232" v="1079" actId="20577"/>
          <ac:spMkLst>
            <pc:docMk/>
            <pc:sldMk cId="3477801762" sldId="726"/>
            <ac:spMk id="2" creationId="{5FFBEBEF-1E15-42B5-9E6B-3F9A38F2682D}"/>
          </ac:spMkLst>
        </pc:spChg>
        <pc:spChg chg="mod">
          <ac:chgData name="BADHAM, JENNIFER M." userId="d3e5acb5-b2db-4b06-ac84-616e0149b02f" providerId="ADAL" clId="{0A0639B2-5340-4370-8B61-CE33F43239B7}" dt="2022-11-28T16:16:17.084" v="935" actId="1076"/>
          <ac:spMkLst>
            <pc:docMk/>
            <pc:sldMk cId="3477801762" sldId="726"/>
            <ac:spMk id="5" creationId="{0C3F0C7D-51AC-4F57-91EC-D58A28D43E6B}"/>
          </ac:spMkLst>
        </pc:spChg>
        <pc:spChg chg="mod">
          <ac:chgData name="BADHAM, JENNIFER M." userId="d3e5acb5-b2db-4b06-ac84-616e0149b02f" providerId="ADAL" clId="{0A0639B2-5340-4370-8B61-CE33F43239B7}" dt="2022-11-28T16:16:17.084" v="935" actId="1076"/>
          <ac:spMkLst>
            <pc:docMk/>
            <pc:sldMk cId="3477801762" sldId="726"/>
            <ac:spMk id="6" creationId="{71033D88-C633-4ADF-A623-AB43F84CABF2}"/>
          </ac:spMkLst>
        </pc:spChg>
        <pc:spChg chg="mod">
          <ac:chgData name="BADHAM, JENNIFER M." userId="d3e5acb5-b2db-4b06-ac84-616e0149b02f" providerId="ADAL" clId="{0A0639B2-5340-4370-8B61-CE33F43239B7}" dt="2022-11-28T16:16:17.084" v="935" actId="1076"/>
          <ac:spMkLst>
            <pc:docMk/>
            <pc:sldMk cId="3477801762" sldId="726"/>
            <ac:spMk id="7" creationId="{4C347B8C-E437-4287-8A12-6A5C1633FB34}"/>
          </ac:spMkLst>
        </pc:spChg>
        <pc:spChg chg="add mod">
          <ac:chgData name="BADHAM, JENNIFER M." userId="d3e5acb5-b2db-4b06-ac84-616e0149b02f" providerId="ADAL" clId="{0A0639B2-5340-4370-8B61-CE33F43239B7}" dt="2022-11-28T16:24:46.078" v="1092" actId="1076"/>
          <ac:spMkLst>
            <pc:docMk/>
            <pc:sldMk cId="3477801762" sldId="726"/>
            <ac:spMk id="10" creationId="{4355A823-10EB-49C3-AF15-880194BA07D5}"/>
          </ac:spMkLst>
        </pc:spChg>
        <pc:spChg chg="add mod">
          <ac:chgData name="BADHAM, JENNIFER M." userId="d3e5acb5-b2db-4b06-ac84-616e0149b02f" providerId="ADAL" clId="{0A0639B2-5340-4370-8B61-CE33F43239B7}" dt="2022-11-28T16:24:42.278" v="1091" actId="1076"/>
          <ac:spMkLst>
            <pc:docMk/>
            <pc:sldMk cId="3477801762" sldId="726"/>
            <ac:spMk id="11" creationId="{42799F2A-4757-4719-869D-7F5EE987E7D4}"/>
          </ac:spMkLst>
        </pc:spChg>
        <pc:spChg chg="add mod">
          <ac:chgData name="BADHAM, JENNIFER M." userId="d3e5acb5-b2db-4b06-ac84-616e0149b02f" providerId="ADAL" clId="{0A0639B2-5340-4370-8B61-CE33F43239B7}" dt="2022-11-28T16:24:36.973" v="1090" actId="14100"/>
          <ac:spMkLst>
            <pc:docMk/>
            <pc:sldMk cId="3477801762" sldId="726"/>
            <ac:spMk id="12" creationId="{48B82495-A1D5-418C-B180-63ECFAF29F84}"/>
          </ac:spMkLst>
        </pc:spChg>
        <pc:spChg chg="mod">
          <ac:chgData name="BADHAM, JENNIFER M." userId="d3e5acb5-b2db-4b06-ac84-616e0149b02f" providerId="ADAL" clId="{0A0639B2-5340-4370-8B61-CE33F43239B7}" dt="2022-11-28T16:24:52.493" v="1094" actId="14100"/>
          <ac:spMkLst>
            <pc:docMk/>
            <pc:sldMk cId="3477801762" sldId="726"/>
            <ac:spMk id="15" creationId="{25102F92-856C-46F0-B538-7CEC90A4632B}"/>
          </ac:spMkLst>
        </pc:spChg>
        <pc:spChg chg="mod">
          <ac:chgData name="BADHAM, JENNIFER M." userId="d3e5acb5-b2db-4b06-ac84-616e0149b02f" providerId="ADAL" clId="{0A0639B2-5340-4370-8B61-CE33F43239B7}" dt="2022-11-28T16:24:52.493" v="1094" actId="14100"/>
          <ac:spMkLst>
            <pc:docMk/>
            <pc:sldMk cId="3477801762" sldId="726"/>
            <ac:spMk id="16" creationId="{6275A272-CDC2-4A78-85CB-B754D0A78229}"/>
          </ac:spMkLst>
        </pc:spChg>
        <pc:spChg chg="mod">
          <ac:chgData name="BADHAM, JENNIFER M." userId="d3e5acb5-b2db-4b06-ac84-616e0149b02f" providerId="ADAL" clId="{0A0639B2-5340-4370-8B61-CE33F43239B7}" dt="2022-11-28T16:24:52.493" v="1094" actId="14100"/>
          <ac:spMkLst>
            <pc:docMk/>
            <pc:sldMk cId="3477801762" sldId="726"/>
            <ac:spMk id="17" creationId="{D8907ECB-579E-4698-B578-11D45E09C052}"/>
          </ac:spMkLst>
        </pc:spChg>
        <pc:grpChg chg="add del mod">
          <ac:chgData name="BADHAM, JENNIFER M." userId="d3e5acb5-b2db-4b06-ac84-616e0149b02f" providerId="ADAL" clId="{0A0639B2-5340-4370-8B61-CE33F43239B7}" dt="2022-11-28T16:19:42.928" v="1080" actId="478"/>
          <ac:grpSpMkLst>
            <pc:docMk/>
            <pc:sldMk cId="3477801762" sldId="726"/>
            <ac:grpSpMk id="3" creationId="{CF6FAA17-D4F2-49DC-86ED-9380CC9C31BA}"/>
          </ac:grpSpMkLst>
        </pc:grpChg>
        <pc:grpChg chg="add mod">
          <ac:chgData name="BADHAM, JENNIFER M." userId="d3e5acb5-b2db-4b06-ac84-616e0149b02f" providerId="ADAL" clId="{0A0639B2-5340-4370-8B61-CE33F43239B7}" dt="2022-11-28T16:24:52.493" v="1094" actId="14100"/>
          <ac:grpSpMkLst>
            <pc:docMk/>
            <pc:sldMk cId="3477801762" sldId="726"/>
            <ac:grpSpMk id="13" creationId="{519A750C-3227-4480-AF84-3A4B9491FC74}"/>
          </ac:grpSpMkLst>
        </pc:grpChg>
        <pc:picChg chg="mod">
          <ac:chgData name="BADHAM, JENNIFER M." userId="d3e5acb5-b2db-4b06-ac84-616e0149b02f" providerId="ADAL" clId="{0A0639B2-5340-4370-8B61-CE33F43239B7}" dt="2022-11-28T16:16:17.084" v="935" actId="1076"/>
          <ac:picMkLst>
            <pc:docMk/>
            <pc:sldMk cId="3477801762" sldId="726"/>
            <ac:picMk id="4" creationId="{373CCF15-6F30-4AD1-B3A7-CB55E773C8B8}"/>
          </ac:picMkLst>
        </pc:picChg>
        <pc:picChg chg="add del mod">
          <ac:chgData name="BADHAM, JENNIFER M." userId="d3e5acb5-b2db-4b06-ac84-616e0149b02f" providerId="ADAL" clId="{0A0639B2-5340-4370-8B61-CE33F43239B7}" dt="2022-11-28T16:19:43.728" v="1081" actId="478"/>
          <ac:picMkLst>
            <pc:docMk/>
            <pc:sldMk cId="3477801762" sldId="726"/>
            <ac:picMk id="8" creationId="{C5E65B28-B3E3-4206-8955-764484C035E6}"/>
          </ac:picMkLst>
        </pc:picChg>
        <pc:picChg chg="add mod">
          <ac:chgData name="BADHAM, JENNIFER M." userId="d3e5acb5-b2db-4b06-ac84-616e0149b02f" providerId="ADAL" clId="{0A0639B2-5340-4370-8B61-CE33F43239B7}" dt="2022-11-28T16:24:26.628" v="1087" actId="14100"/>
          <ac:picMkLst>
            <pc:docMk/>
            <pc:sldMk cId="3477801762" sldId="726"/>
            <ac:picMk id="9" creationId="{8221A041-B8CF-4CCD-9B81-BB16A58B3659}"/>
          </ac:picMkLst>
        </pc:picChg>
        <pc:picChg chg="mod">
          <ac:chgData name="BADHAM, JENNIFER M." userId="d3e5acb5-b2db-4b06-ac84-616e0149b02f" providerId="ADAL" clId="{0A0639B2-5340-4370-8B61-CE33F43239B7}" dt="2022-11-28T16:24:52.493" v="1094" actId="14100"/>
          <ac:picMkLst>
            <pc:docMk/>
            <pc:sldMk cId="3477801762" sldId="726"/>
            <ac:picMk id="14" creationId="{184AD503-3BF0-4922-A309-D067A5D76A52}"/>
          </ac:picMkLst>
        </pc:picChg>
      </pc:sldChg>
      <pc:sldChg chg="modSp new mod">
        <pc:chgData name="BADHAM, JENNIFER M." userId="d3e5acb5-b2db-4b06-ac84-616e0149b02f" providerId="ADAL" clId="{0A0639B2-5340-4370-8B61-CE33F43239B7}" dt="2022-11-28T16:18:57.327" v="1023" actId="20577"/>
        <pc:sldMkLst>
          <pc:docMk/>
          <pc:sldMk cId="601391588" sldId="727"/>
        </pc:sldMkLst>
        <pc:spChg chg="mod">
          <ac:chgData name="BADHAM, JENNIFER M." userId="d3e5acb5-b2db-4b06-ac84-616e0149b02f" providerId="ADAL" clId="{0A0639B2-5340-4370-8B61-CE33F43239B7}" dt="2022-11-28T16:18:57.327" v="1023" actId="20577"/>
          <ac:spMkLst>
            <pc:docMk/>
            <pc:sldMk cId="601391588" sldId="727"/>
            <ac:spMk id="2" creationId="{F79CEBA1-7C05-40F1-8E26-525FE6AE6CF1}"/>
          </ac:spMkLst>
        </pc:spChg>
      </pc:sldChg>
    </pc:docChg>
  </pc:docChgLst>
  <pc:docChgLst>
    <pc:chgData name="JENNIFER,MARETTE BADHAM" userId="d3e5acb5-b2db-4b06-ac84-616e0149b02f" providerId="ADAL" clId="{9714A960-6105-4F25-B59F-DE321ABD37E9}"/>
    <pc:docChg chg="undo custSel addSld modSld sldOrd">
      <pc:chgData name="JENNIFER,MARETTE BADHAM" userId="d3e5acb5-b2db-4b06-ac84-616e0149b02f" providerId="ADAL" clId="{9714A960-6105-4F25-B59F-DE321ABD37E9}" dt="2022-01-07T21:16:28.287" v="4132" actId="20577"/>
      <pc:docMkLst>
        <pc:docMk/>
      </pc:docMkLst>
      <pc:sldChg chg="addSp delSp modSp mod">
        <pc:chgData name="JENNIFER,MARETTE BADHAM" userId="d3e5acb5-b2db-4b06-ac84-616e0149b02f" providerId="ADAL" clId="{9714A960-6105-4F25-B59F-DE321ABD37E9}" dt="2022-01-07T16:49:17.530" v="152" actId="20577"/>
        <pc:sldMkLst>
          <pc:docMk/>
          <pc:sldMk cId="2098965053" sldId="501"/>
        </pc:sldMkLst>
        <pc:spChg chg="mod">
          <ac:chgData name="JENNIFER,MARETTE BADHAM" userId="d3e5acb5-b2db-4b06-ac84-616e0149b02f" providerId="ADAL" clId="{9714A960-6105-4F25-B59F-DE321ABD37E9}" dt="2022-01-07T16:49:17.530" v="152" actId="20577"/>
          <ac:spMkLst>
            <pc:docMk/>
            <pc:sldMk cId="2098965053" sldId="501"/>
            <ac:spMk id="2" creationId="{5B9BAAB0-367F-41E9-BB3B-16C76209AC83}"/>
          </ac:spMkLst>
        </pc:spChg>
        <pc:spChg chg="mod">
          <ac:chgData name="JENNIFER,MARETTE BADHAM" userId="d3e5acb5-b2db-4b06-ac84-616e0149b02f" providerId="ADAL" clId="{9714A960-6105-4F25-B59F-DE321ABD37E9}" dt="2022-01-07T10:52:57.082" v="11" actId="6549"/>
          <ac:spMkLst>
            <pc:docMk/>
            <pc:sldMk cId="2098965053" sldId="501"/>
            <ac:spMk id="3" creationId="{797BB5D8-152A-471A-B67F-3F5D05C7F810}"/>
          </ac:spMkLst>
        </pc:spChg>
        <pc:spChg chg="add mod">
          <ac:chgData name="JENNIFER,MARETTE BADHAM" userId="d3e5acb5-b2db-4b06-ac84-616e0149b02f" providerId="ADAL" clId="{9714A960-6105-4F25-B59F-DE321ABD37E9}" dt="2022-01-07T12:07:56.434" v="85" actId="14100"/>
          <ac:spMkLst>
            <pc:docMk/>
            <pc:sldMk cId="2098965053" sldId="501"/>
            <ac:spMk id="8" creationId="{541A1001-A3DB-448A-AA2D-9394A4C00E1C}"/>
          </ac:spMkLst>
        </pc:spChg>
        <pc:spChg chg="add mod">
          <ac:chgData name="JENNIFER,MARETTE BADHAM" userId="d3e5acb5-b2db-4b06-ac84-616e0149b02f" providerId="ADAL" clId="{9714A960-6105-4F25-B59F-DE321ABD37E9}" dt="2022-01-07T12:07:37.365" v="80" actId="14100"/>
          <ac:spMkLst>
            <pc:docMk/>
            <pc:sldMk cId="2098965053" sldId="501"/>
            <ac:spMk id="9" creationId="{A58ACF8D-B249-4E94-9748-A275C81CC3F7}"/>
          </ac:spMkLst>
        </pc:spChg>
        <pc:spChg chg="add mod">
          <ac:chgData name="JENNIFER,MARETTE BADHAM" userId="d3e5acb5-b2db-4b06-ac84-616e0149b02f" providerId="ADAL" clId="{9714A960-6105-4F25-B59F-DE321ABD37E9}" dt="2022-01-07T12:08:03.008" v="86" actId="13822"/>
          <ac:spMkLst>
            <pc:docMk/>
            <pc:sldMk cId="2098965053" sldId="501"/>
            <ac:spMk id="10" creationId="{060B0EC1-2104-439F-8783-0B5C35F22145}"/>
          </ac:spMkLst>
        </pc:spChg>
        <pc:picChg chg="add del mod">
          <ac:chgData name="JENNIFER,MARETTE BADHAM" userId="d3e5acb5-b2db-4b06-ac84-616e0149b02f" providerId="ADAL" clId="{9714A960-6105-4F25-B59F-DE321ABD37E9}" dt="2022-01-07T11:47:41.623" v="23" actId="478"/>
          <ac:picMkLst>
            <pc:docMk/>
            <pc:sldMk cId="2098965053" sldId="501"/>
            <ac:picMk id="5" creationId="{080B7961-3288-4101-8E1D-C6195DCBCAD4}"/>
          </ac:picMkLst>
        </pc:picChg>
        <pc:picChg chg="add mod">
          <ac:chgData name="JENNIFER,MARETTE BADHAM" userId="d3e5acb5-b2db-4b06-ac84-616e0149b02f" providerId="ADAL" clId="{9714A960-6105-4F25-B59F-DE321ABD37E9}" dt="2022-01-07T11:51:03.952" v="25" actId="1076"/>
          <ac:picMkLst>
            <pc:docMk/>
            <pc:sldMk cId="2098965053" sldId="501"/>
            <ac:picMk id="7" creationId="{71A387EB-7ADA-416D-A3DB-2514A8B995A2}"/>
          </ac:picMkLst>
        </pc:picChg>
      </pc:sldChg>
      <pc:sldChg chg="addSp modSp mod ord">
        <pc:chgData name="JENNIFER,MARETTE BADHAM" userId="d3e5acb5-b2db-4b06-ac84-616e0149b02f" providerId="ADAL" clId="{9714A960-6105-4F25-B59F-DE321ABD37E9}" dt="2022-01-07T20:57:52.493" v="3743" actId="20577"/>
        <pc:sldMkLst>
          <pc:docMk/>
          <pc:sldMk cId="4097643706" sldId="502"/>
        </pc:sldMkLst>
        <pc:spChg chg="mod">
          <ac:chgData name="JENNIFER,MARETTE BADHAM" userId="d3e5acb5-b2db-4b06-ac84-616e0149b02f" providerId="ADAL" clId="{9714A960-6105-4F25-B59F-DE321ABD37E9}" dt="2022-01-07T20:57:52.493" v="3743" actId="20577"/>
          <ac:spMkLst>
            <pc:docMk/>
            <pc:sldMk cId="4097643706" sldId="502"/>
            <ac:spMk id="2" creationId="{7E2C01EE-EDE8-4FE9-BA11-9E1CC256004A}"/>
          </ac:spMkLst>
        </pc:spChg>
        <pc:spChg chg="add mod">
          <ac:chgData name="JENNIFER,MARETTE BADHAM" userId="d3e5acb5-b2db-4b06-ac84-616e0149b02f" providerId="ADAL" clId="{9714A960-6105-4F25-B59F-DE321ABD37E9}" dt="2022-01-07T11:46:49.634" v="18" actId="1076"/>
          <ac:spMkLst>
            <pc:docMk/>
            <pc:sldMk cId="4097643706" sldId="502"/>
            <ac:spMk id="5" creationId="{DFAF6E61-B265-4BD5-A25C-4EE80A567974}"/>
          </ac:spMkLst>
        </pc:spChg>
      </pc:sldChg>
      <pc:sldChg chg="addSp modSp new mod">
        <pc:chgData name="JENNIFER,MARETTE BADHAM" userId="d3e5acb5-b2db-4b06-ac84-616e0149b02f" providerId="ADAL" clId="{9714A960-6105-4F25-B59F-DE321ABD37E9}" dt="2022-01-07T20:23:10.628" v="3629" actId="6549"/>
        <pc:sldMkLst>
          <pc:docMk/>
          <pc:sldMk cId="3424036515" sldId="503"/>
        </pc:sldMkLst>
        <pc:spChg chg="mod">
          <ac:chgData name="JENNIFER,MARETTE BADHAM" userId="d3e5acb5-b2db-4b06-ac84-616e0149b02f" providerId="ADAL" clId="{9714A960-6105-4F25-B59F-DE321ABD37E9}" dt="2022-01-07T16:39:14.101" v="146" actId="20577"/>
          <ac:spMkLst>
            <pc:docMk/>
            <pc:sldMk cId="3424036515" sldId="503"/>
            <ac:spMk id="2" creationId="{C51B27DD-2D53-4CA4-ABF8-5AD6D6DB4998}"/>
          </ac:spMkLst>
        </pc:spChg>
        <pc:spChg chg="mod">
          <ac:chgData name="JENNIFER,MARETTE BADHAM" userId="d3e5acb5-b2db-4b06-ac84-616e0149b02f" providerId="ADAL" clId="{9714A960-6105-4F25-B59F-DE321ABD37E9}" dt="2022-01-07T20:23:10.628" v="3629" actId="6549"/>
          <ac:spMkLst>
            <pc:docMk/>
            <pc:sldMk cId="3424036515" sldId="503"/>
            <ac:spMk id="3" creationId="{651302DE-C6A6-488D-ACDE-72178D3A9D1C}"/>
          </ac:spMkLst>
        </pc:spChg>
        <pc:spChg chg="add mod">
          <ac:chgData name="JENNIFER,MARETTE BADHAM" userId="d3e5acb5-b2db-4b06-ac84-616e0149b02f" providerId="ADAL" clId="{9714A960-6105-4F25-B59F-DE321ABD37E9}" dt="2022-01-07T17:04:31.285" v="661" actId="14100"/>
          <ac:spMkLst>
            <pc:docMk/>
            <pc:sldMk cId="3424036515" sldId="503"/>
            <ac:spMk id="6" creationId="{A12806A9-49D9-42EB-8E00-47B2237A360C}"/>
          </ac:spMkLst>
        </pc:spChg>
        <pc:spChg chg="add mod">
          <ac:chgData name="JENNIFER,MARETTE BADHAM" userId="d3e5acb5-b2db-4b06-ac84-616e0149b02f" providerId="ADAL" clId="{9714A960-6105-4F25-B59F-DE321ABD37E9}" dt="2022-01-07T17:06:01.954" v="752" actId="14100"/>
          <ac:spMkLst>
            <pc:docMk/>
            <pc:sldMk cId="3424036515" sldId="503"/>
            <ac:spMk id="7" creationId="{88FCFBB2-85D3-4284-AB63-715680D01C03}"/>
          </ac:spMkLst>
        </pc:spChg>
        <pc:picChg chg="add mod">
          <ac:chgData name="JENNIFER,MARETTE BADHAM" userId="d3e5acb5-b2db-4b06-ac84-616e0149b02f" providerId="ADAL" clId="{9714A960-6105-4F25-B59F-DE321ABD37E9}" dt="2022-01-07T17:04:59.689" v="664" actId="1076"/>
          <ac:picMkLst>
            <pc:docMk/>
            <pc:sldMk cId="3424036515" sldId="503"/>
            <ac:picMk id="5" creationId="{D25398F6-3D29-4C64-A8E3-9F56F533E12D}"/>
          </ac:picMkLst>
        </pc:picChg>
      </pc:sldChg>
      <pc:sldChg chg="addSp modSp new mod modClrScheme chgLayout">
        <pc:chgData name="JENNIFER,MARETTE BADHAM" userId="d3e5acb5-b2db-4b06-ac84-616e0149b02f" providerId="ADAL" clId="{9714A960-6105-4F25-B59F-DE321ABD37E9}" dt="2022-01-07T20:57:26.513" v="3742" actId="20577"/>
        <pc:sldMkLst>
          <pc:docMk/>
          <pc:sldMk cId="1507638326" sldId="504"/>
        </pc:sldMkLst>
        <pc:spChg chg="mod ord">
          <ac:chgData name="JENNIFER,MARETTE BADHAM" userId="d3e5acb5-b2db-4b06-ac84-616e0149b02f" providerId="ADAL" clId="{9714A960-6105-4F25-B59F-DE321ABD37E9}" dt="2022-01-07T17:19:48.586" v="1177" actId="700"/>
          <ac:spMkLst>
            <pc:docMk/>
            <pc:sldMk cId="1507638326" sldId="504"/>
            <ac:spMk id="2" creationId="{766164D2-A875-41BB-809D-2339F54A251B}"/>
          </ac:spMkLst>
        </pc:spChg>
        <pc:spChg chg="mod ord">
          <ac:chgData name="JENNIFER,MARETTE BADHAM" userId="d3e5acb5-b2db-4b06-ac84-616e0149b02f" providerId="ADAL" clId="{9714A960-6105-4F25-B59F-DE321ABD37E9}" dt="2022-01-07T17:23:09.513" v="1404" actId="20577"/>
          <ac:spMkLst>
            <pc:docMk/>
            <pc:sldMk cId="1507638326" sldId="504"/>
            <ac:spMk id="3" creationId="{4A2F1F87-D2B6-45BA-8EC8-114A484A174E}"/>
          </ac:spMkLst>
        </pc:spChg>
        <pc:spChg chg="add mod ord">
          <ac:chgData name="JENNIFER,MARETTE BADHAM" userId="d3e5acb5-b2db-4b06-ac84-616e0149b02f" providerId="ADAL" clId="{9714A960-6105-4F25-B59F-DE321ABD37E9}" dt="2022-01-07T20:57:26.513" v="3742" actId="20577"/>
          <ac:spMkLst>
            <pc:docMk/>
            <pc:sldMk cId="1507638326" sldId="504"/>
            <ac:spMk id="4" creationId="{7AB252EE-C9F6-4B01-86AC-EBC0429B9683}"/>
          </ac:spMkLst>
        </pc:spChg>
      </pc:sldChg>
      <pc:sldChg chg="addSp modSp new mod">
        <pc:chgData name="JENNIFER,MARETTE BADHAM" userId="d3e5acb5-b2db-4b06-ac84-616e0149b02f" providerId="ADAL" clId="{9714A960-6105-4F25-B59F-DE321ABD37E9}" dt="2022-01-07T20:24:05.221" v="3698" actId="20577"/>
        <pc:sldMkLst>
          <pc:docMk/>
          <pc:sldMk cId="1700148439" sldId="505"/>
        </pc:sldMkLst>
        <pc:spChg chg="mod">
          <ac:chgData name="JENNIFER,MARETTE BADHAM" userId="d3e5acb5-b2db-4b06-ac84-616e0149b02f" providerId="ADAL" clId="{9714A960-6105-4F25-B59F-DE321ABD37E9}" dt="2022-01-07T17:29:29.870" v="1634" actId="20577"/>
          <ac:spMkLst>
            <pc:docMk/>
            <pc:sldMk cId="1700148439" sldId="505"/>
            <ac:spMk id="2" creationId="{95CECC35-4FDF-4748-8E73-6600EFE03E7F}"/>
          </ac:spMkLst>
        </pc:spChg>
        <pc:spChg chg="mod">
          <ac:chgData name="JENNIFER,MARETTE BADHAM" userId="d3e5acb5-b2db-4b06-ac84-616e0149b02f" providerId="ADAL" clId="{9714A960-6105-4F25-B59F-DE321ABD37E9}" dt="2022-01-07T20:24:05.221" v="3698" actId="20577"/>
          <ac:spMkLst>
            <pc:docMk/>
            <pc:sldMk cId="1700148439" sldId="505"/>
            <ac:spMk id="3" creationId="{6397AD03-7201-4969-A14C-67825112EC0A}"/>
          </ac:spMkLst>
        </pc:spChg>
        <pc:spChg chg="add mod">
          <ac:chgData name="JENNIFER,MARETTE BADHAM" userId="d3e5acb5-b2db-4b06-ac84-616e0149b02f" providerId="ADAL" clId="{9714A960-6105-4F25-B59F-DE321ABD37E9}" dt="2022-01-07T17:36:01.473" v="2087" actId="1076"/>
          <ac:spMkLst>
            <pc:docMk/>
            <pc:sldMk cId="1700148439" sldId="505"/>
            <ac:spMk id="6" creationId="{14A4A838-F5FE-4EDE-894C-FA0D10F5B4BE}"/>
          </ac:spMkLst>
        </pc:spChg>
        <pc:picChg chg="add mod">
          <ac:chgData name="JENNIFER,MARETTE BADHAM" userId="d3e5acb5-b2db-4b06-ac84-616e0149b02f" providerId="ADAL" clId="{9714A960-6105-4F25-B59F-DE321ABD37E9}" dt="2022-01-07T17:35:23.506" v="2060" actId="1076"/>
          <ac:picMkLst>
            <pc:docMk/>
            <pc:sldMk cId="1700148439" sldId="505"/>
            <ac:picMk id="5" creationId="{B3B00978-8393-4822-8214-2D7C49A6EE4B}"/>
          </ac:picMkLst>
        </pc:picChg>
      </pc:sldChg>
      <pc:sldChg chg="addSp modSp new mod modClrScheme chgLayout">
        <pc:chgData name="JENNIFER,MARETTE BADHAM" userId="d3e5acb5-b2db-4b06-ac84-616e0149b02f" providerId="ADAL" clId="{9714A960-6105-4F25-B59F-DE321ABD37E9}" dt="2022-01-07T21:16:28.287" v="4132" actId="20577"/>
        <pc:sldMkLst>
          <pc:docMk/>
          <pc:sldMk cId="1213316470" sldId="506"/>
        </pc:sldMkLst>
        <pc:spChg chg="mod ord">
          <ac:chgData name="JENNIFER,MARETTE BADHAM" userId="d3e5acb5-b2db-4b06-ac84-616e0149b02f" providerId="ADAL" clId="{9714A960-6105-4F25-B59F-DE321ABD37E9}" dt="2022-01-07T18:06:31.165" v="2865" actId="700"/>
          <ac:spMkLst>
            <pc:docMk/>
            <pc:sldMk cId="1213316470" sldId="506"/>
            <ac:spMk id="2" creationId="{976D98F9-518B-4434-B931-5B4A202A88AB}"/>
          </ac:spMkLst>
        </pc:spChg>
        <pc:spChg chg="mod ord">
          <ac:chgData name="JENNIFER,MARETTE BADHAM" userId="d3e5acb5-b2db-4b06-ac84-616e0149b02f" providerId="ADAL" clId="{9714A960-6105-4F25-B59F-DE321ABD37E9}" dt="2022-01-07T21:16:28.287" v="4132" actId="20577"/>
          <ac:spMkLst>
            <pc:docMk/>
            <pc:sldMk cId="1213316470" sldId="506"/>
            <ac:spMk id="3" creationId="{E464076F-2F0C-48F6-A7E6-5FB8F22553E6}"/>
          </ac:spMkLst>
        </pc:spChg>
        <pc:spChg chg="add mod ord">
          <ac:chgData name="JENNIFER,MARETTE BADHAM" userId="d3e5acb5-b2db-4b06-ac84-616e0149b02f" providerId="ADAL" clId="{9714A960-6105-4F25-B59F-DE321ABD37E9}" dt="2022-01-07T20:58:36.349" v="3795" actId="20577"/>
          <ac:spMkLst>
            <pc:docMk/>
            <pc:sldMk cId="1213316470" sldId="506"/>
            <ac:spMk id="4" creationId="{06B62BC6-75D2-4332-BB52-84954FA7AD23}"/>
          </ac:spMkLst>
        </pc:spChg>
      </pc:sldChg>
      <pc:sldChg chg="modSp add mod">
        <pc:chgData name="JENNIFER,MARETTE BADHAM" userId="d3e5acb5-b2db-4b06-ac84-616e0149b02f" providerId="ADAL" clId="{9714A960-6105-4F25-B59F-DE321ABD37E9}" dt="2022-01-07T17:45:18.090" v="2278" actId="114"/>
        <pc:sldMkLst>
          <pc:docMk/>
          <pc:sldMk cId="709500407" sldId="507"/>
        </pc:sldMkLst>
        <pc:spChg chg="mod">
          <ac:chgData name="JENNIFER,MARETTE BADHAM" userId="d3e5acb5-b2db-4b06-ac84-616e0149b02f" providerId="ADAL" clId="{9714A960-6105-4F25-B59F-DE321ABD37E9}" dt="2022-01-07T17:45:18.090" v="2278" actId="114"/>
          <ac:spMkLst>
            <pc:docMk/>
            <pc:sldMk cId="709500407" sldId="507"/>
            <ac:spMk id="3" creationId="{6934891A-5F61-4A6F-843C-4707A352A2EE}"/>
          </ac:spMkLst>
        </pc:spChg>
        <pc:spChg chg="mod">
          <ac:chgData name="JENNIFER,MARETTE BADHAM" userId="d3e5acb5-b2db-4b06-ac84-616e0149b02f" providerId="ADAL" clId="{9714A960-6105-4F25-B59F-DE321ABD37E9}" dt="2022-01-07T17:44:06.390" v="2270" actId="20577"/>
          <ac:spMkLst>
            <pc:docMk/>
            <pc:sldMk cId="709500407" sldId="507"/>
            <ac:spMk id="4" creationId="{30570511-5E5F-41BB-A15C-E7CA4BDB872E}"/>
          </ac:spMkLst>
        </pc:spChg>
      </pc:sldChg>
      <pc:sldChg chg="addSp delSp modSp new mod modClrScheme chgLayout">
        <pc:chgData name="JENNIFER,MARETTE BADHAM" userId="d3e5acb5-b2db-4b06-ac84-616e0149b02f" providerId="ADAL" clId="{9714A960-6105-4F25-B59F-DE321ABD37E9}" dt="2022-01-07T18:01:22.252" v="2786" actId="20577"/>
        <pc:sldMkLst>
          <pc:docMk/>
          <pc:sldMk cId="1791770155" sldId="508"/>
        </pc:sldMkLst>
        <pc:spChg chg="del">
          <ac:chgData name="JENNIFER,MARETTE BADHAM" userId="d3e5acb5-b2db-4b06-ac84-616e0149b02f" providerId="ADAL" clId="{9714A960-6105-4F25-B59F-DE321ABD37E9}" dt="2022-01-07T18:01:19.004" v="2780" actId="700"/>
          <ac:spMkLst>
            <pc:docMk/>
            <pc:sldMk cId="1791770155" sldId="508"/>
            <ac:spMk id="2" creationId="{F0CA4670-0937-425F-9DFC-0A295FBADE7B}"/>
          </ac:spMkLst>
        </pc:spChg>
        <pc:spChg chg="add mod">
          <ac:chgData name="JENNIFER,MARETTE BADHAM" userId="d3e5acb5-b2db-4b06-ac84-616e0149b02f" providerId="ADAL" clId="{9714A960-6105-4F25-B59F-DE321ABD37E9}" dt="2022-01-07T18:01:22.252" v="2786" actId="20577"/>
          <ac:spMkLst>
            <pc:docMk/>
            <pc:sldMk cId="1791770155" sldId="508"/>
            <ac:spMk id="3" creationId="{6870209A-1C9E-46F6-87F4-8ED74F367F09}"/>
          </ac:spMkLst>
        </pc:spChg>
      </pc:sldChg>
      <pc:sldChg chg="modSp new mod">
        <pc:chgData name="JENNIFER,MARETTE BADHAM" userId="d3e5acb5-b2db-4b06-ac84-616e0149b02f" providerId="ADAL" clId="{9714A960-6105-4F25-B59F-DE321ABD37E9}" dt="2022-01-07T18:01:34.317" v="2793" actId="20577"/>
        <pc:sldMkLst>
          <pc:docMk/>
          <pc:sldMk cId="2102679948" sldId="509"/>
        </pc:sldMkLst>
        <pc:spChg chg="mod">
          <ac:chgData name="JENNIFER,MARETTE BADHAM" userId="d3e5acb5-b2db-4b06-ac84-616e0149b02f" providerId="ADAL" clId="{9714A960-6105-4F25-B59F-DE321ABD37E9}" dt="2022-01-07T18:01:34.317" v="2793" actId="20577"/>
          <ac:spMkLst>
            <pc:docMk/>
            <pc:sldMk cId="2102679948" sldId="509"/>
            <ac:spMk id="2" creationId="{D70EFC42-35E8-40CB-B0EB-1413B1F62349}"/>
          </ac:spMkLst>
        </pc:spChg>
      </pc:sldChg>
      <pc:sldChg chg="modSp new mod">
        <pc:chgData name="JENNIFER,MARETTE BADHAM" userId="d3e5acb5-b2db-4b06-ac84-616e0149b02f" providerId="ADAL" clId="{9714A960-6105-4F25-B59F-DE321ABD37E9}" dt="2022-01-07T18:01:39.229" v="2797" actId="20577"/>
        <pc:sldMkLst>
          <pc:docMk/>
          <pc:sldMk cId="130337918" sldId="510"/>
        </pc:sldMkLst>
        <pc:spChg chg="mod">
          <ac:chgData name="JENNIFER,MARETTE BADHAM" userId="d3e5acb5-b2db-4b06-ac84-616e0149b02f" providerId="ADAL" clId="{9714A960-6105-4F25-B59F-DE321ABD37E9}" dt="2022-01-07T18:01:39.229" v="2797" actId="20577"/>
          <ac:spMkLst>
            <pc:docMk/>
            <pc:sldMk cId="130337918" sldId="510"/>
            <ac:spMk id="2" creationId="{9D705FB2-62A2-4E79-A02C-0447178D8643}"/>
          </ac:spMkLst>
        </pc:spChg>
      </pc:sldChg>
      <pc:sldChg chg="addSp delSp modSp new mod modClrScheme chgLayout">
        <pc:chgData name="JENNIFER,MARETTE BADHAM" userId="d3e5acb5-b2db-4b06-ac84-616e0149b02f" providerId="ADAL" clId="{9714A960-6105-4F25-B59F-DE321ABD37E9}" dt="2022-01-07T21:14:49.176" v="4092" actId="313"/>
        <pc:sldMkLst>
          <pc:docMk/>
          <pc:sldMk cId="2106754172" sldId="511"/>
        </pc:sldMkLst>
        <pc:spChg chg="del mod ord">
          <ac:chgData name="JENNIFER,MARETTE BADHAM" userId="d3e5acb5-b2db-4b06-ac84-616e0149b02f" providerId="ADAL" clId="{9714A960-6105-4F25-B59F-DE321ABD37E9}" dt="2022-01-07T18:14:55.674" v="3277" actId="700"/>
          <ac:spMkLst>
            <pc:docMk/>
            <pc:sldMk cId="2106754172" sldId="511"/>
            <ac:spMk id="2" creationId="{44932549-3653-49CE-A998-956C973DA9C5}"/>
          </ac:spMkLst>
        </pc:spChg>
        <pc:spChg chg="add mod ord">
          <ac:chgData name="JENNIFER,MARETTE BADHAM" userId="d3e5acb5-b2db-4b06-ac84-616e0149b02f" providerId="ADAL" clId="{9714A960-6105-4F25-B59F-DE321ABD37E9}" dt="2022-01-07T21:01:25.823" v="3866" actId="700"/>
          <ac:spMkLst>
            <pc:docMk/>
            <pc:sldMk cId="2106754172" sldId="511"/>
            <ac:spMk id="3" creationId="{88816C86-9C37-4036-93BE-C13AF5820D45}"/>
          </ac:spMkLst>
        </pc:spChg>
        <pc:spChg chg="add mod ord">
          <ac:chgData name="JENNIFER,MARETTE BADHAM" userId="d3e5acb5-b2db-4b06-ac84-616e0149b02f" providerId="ADAL" clId="{9714A960-6105-4F25-B59F-DE321ABD37E9}" dt="2022-01-07T21:01:58.800" v="3883"/>
          <ac:spMkLst>
            <pc:docMk/>
            <pc:sldMk cId="2106754172" sldId="511"/>
            <ac:spMk id="4" creationId="{78FB848B-7379-4DC3-9E8C-EEEE9263E5FD}"/>
          </ac:spMkLst>
        </pc:spChg>
        <pc:spChg chg="add mod ord">
          <ac:chgData name="JENNIFER,MARETTE BADHAM" userId="d3e5acb5-b2db-4b06-ac84-616e0149b02f" providerId="ADAL" clId="{9714A960-6105-4F25-B59F-DE321ABD37E9}" dt="2022-01-07T21:14:49.176" v="4092" actId="313"/>
          <ac:spMkLst>
            <pc:docMk/>
            <pc:sldMk cId="2106754172" sldId="511"/>
            <ac:spMk id="5" creationId="{F8CA1E6A-8745-451A-896F-817D23C35088}"/>
          </ac:spMkLst>
        </pc:spChg>
        <pc:spChg chg="add mod ord">
          <ac:chgData name="JENNIFER,MARETTE BADHAM" userId="d3e5acb5-b2db-4b06-ac84-616e0149b02f" providerId="ADAL" clId="{9714A960-6105-4F25-B59F-DE321ABD37E9}" dt="2022-01-07T21:01:31.592" v="3879" actId="20577"/>
          <ac:spMkLst>
            <pc:docMk/>
            <pc:sldMk cId="2106754172" sldId="511"/>
            <ac:spMk id="6" creationId="{C57F67AC-E145-4ECE-B6BA-F8EC2454896D}"/>
          </ac:spMkLst>
        </pc:spChg>
        <pc:spChg chg="add mod ord">
          <ac:chgData name="JENNIFER,MARETTE BADHAM" userId="d3e5acb5-b2db-4b06-ac84-616e0149b02f" providerId="ADAL" clId="{9714A960-6105-4F25-B59F-DE321ABD37E9}" dt="2022-01-07T21:02:06.981" v="3911" actId="20577"/>
          <ac:spMkLst>
            <pc:docMk/>
            <pc:sldMk cId="2106754172" sldId="511"/>
            <ac:spMk id="7" creationId="{77279DFB-613B-4432-BB95-5CB9F6074520}"/>
          </ac:spMkLst>
        </pc:spChg>
      </pc:sldChg>
      <pc:sldChg chg="modSp new mod">
        <pc:chgData name="JENNIFER,MARETTE BADHAM" userId="d3e5acb5-b2db-4b06-ac84-616e0149b02f" providerId="ADAL" clId="{9714A960-6105-4F25-B59F-DE321ABD37E9}" dt="2022-01-07T20:22:15.080" v="3618" actId="20577"/>
        <pc:sldMkLst>
          <pc:docMk/>
          <pc:sldMk cId="2188914398" sldId="512"/>
        </pc:sldMkLst>
        <pc:spChg chg="mod">
          <ac:chgData name="JENNIFER,MARETTE BADHAM" userId="d3e5acb5-b2db-4b06-ac84-616e0149b02f" providerId="ADAL" clId="{9714A960-6105-4F25-B59F-DE321ABD37E9}" dt="2022-01-07T20:22:15.080" v="3618" actId="20577"/>
          <ac:spMkLst>
            <pc:docMk/>
            <pc:sldMk cId="2188914398" sldId="512"/>
            <ac:spMk id="3" creationId="{7BD4355F-1D08-4DFD-A879-93468C5BB82C}"/>
          </ac:spMkLst>
        </pc:spChg>
      </pc:sldChg>
    </pc:docChg>
  </pc:docChgLst>
  <pc:docChgLst>
    <pc:chgData name="BADHAM, JENNIFER M." userId="S::gtrg45@durham.ac.uk::d3e5acb5-b2db-4b06-ac84-616e0149b02f" providerId="AD" clId="Web-{450F370B-06EA-EC5F-7D97-DD47856749C0}"/>
    <pc:docChg chg="addSld modSld sldOrd">
      <pc:chgData name="BADHAM, JENNIFER M." userId="S::gtrg45@durham.ac.uk::d3e5acb5-b2db-4b06-ac84-616e0149b02f" providerId="AD" clId="Web-{450F370B-06EA-EC5F-7D97-DD47856749C0}" dt="2022-01-08T19:23:28.274" v="2359" actId="1076"/>
      <pc:docMkLst>
        <pc:docMk/>
      </pc:docMkLst>
      <pc:sldChg chg="modSp">
        <pc:chgData name="BADHAM, JENNIFER M." userId="S::gtrg45@durham.ac.uk::d3e5acb5-b2db-4b06-ac84-616e0149b02f" providerId="AD" clId="Web-{450F370B-06EA-EC5F-7D97-DD47856749C0}" dt="2022-01-08T14:15:00.159" v="330" actId="20577"/>
        <pc:sldMkLst>
          <pc:docMk/>
          <pc:sldMk cId="1507670706" sldId="498"/>
        </pc:sldMkLst>
        <pc:spChg chg="mod">
          <ac:chgData name="BADHAM, JENNIFER M." userId="S::gtrg45@durham.ac.uk::d3e5acb5-b2db-4b06-ac84-616e0149b02f" providerId="AD" clId="Web-{450F370B-06EA-EC5F-7D97-DD47856749C0}" dt="2022-01-08T14:15:00.159" v="330" actId="20577"/>
          <ac:spMkLst>
            <pc:docMk/>
            <pc:sldMk cId="1507670706" sldId="498"/>
            <ac:spMk id="4" creationId="{209F37B9-FEC6-409E-A7B9-2B2E4A015ED1}"/>
          </ac:spMkLst>
        </pc:spChg>
      </pc:sldChg>
      <pc:sldChg chg="addSp delSp modSp">
        <pc:chgData name="BADHAM, JENNIFER M." userId="S::gtrg45@durham.ac.uk::d3e5acb5-b2db-4b06-ac84-616e0149b02f" providerId="AD" clId="Web-{450F370B-06EA-EC5F-7D97-DD47856749C0}" dt="2022-01-08T12:48:47.356" v="61"/>
        <pc:sldMkLst>
          <pc:docMk/>
          <pc:sldMk cId="2098965053" sldId="501"/>
        </pc:sldMkLst>
        <pc:spChg chg="mod">
          <ac:chgData name="BADHAM, JENNIFER M." userId="S::gtrg45@durham.ac.uk::d3e5acb5-b2db-4b06-ac84-616e0149b02f" providerId="AD" clId="Web-{450F370B-06EA-EC5F-7D97-DD47856749C0}" dt="2022-01-08T12:47:40.073" v="45" actId="20577"/>
          <ac:spMkLst>
            <pc:docMk/>
            <pc:sldMk cId="2098965053" sldId="501"/>
            <ac:spMk id="2" creationId="{5B9BAAB0-367F-41E9-BB3B-16C76209AC83}"/>
          </ac:spMkLst>
        </pc:spChg>
        <pc:spChg chg="mod">
          <ac:chgData name="BADHAM, JENNIFER M." userId="S::gtrg45@durham.ac.uk::d3e5acb5-b2db-4b06-ac84-616e0149b02f" providerId="AD" clId="Web-{450F370B-06EA-EC5F-7D97-DD47856749C0}" dt="2022-01-08T12:47:54.433" v="47" actId="20577"/>
          <ac:spMkLst>
            <pc:docMk/>
            <pc:sldMk cId="2098965053" sldId="501"/>
            <ac:spMk id="3" creationId="{797BB5D8-152A-471A-B67F-3F5D05C7F810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2:48:47.356" v="61"/>
          <ac:spMkLst>
            <pc:docMk/>
            <pc:sldMk cId="2098965053" sldId="501"/>
            <ac:spMk id="4" creationId="{8E53155E-8FEA-49A5-961F-E4D49D114E90}"/>
          </ac:spMkLst>
        </pc:spChg>
      </pc:sldChg>
      <pc:sldChg chg="modSp">
        <pc:chgData name="BADHAM, JENNIFER M." userId="S::gtrg45@durham.ac.uk::d3e5acb5-b2db-4b06-ac84-616e0149b02f" providerId="AD" clId="Web-{450F370B-06EA-EC5F-7D97-DD47856749C0}" dt="2022-01-08T12:49:42.014" v="90" actId="20577"/>
        <pc:sldMkLst>
          <pc:docMk/>
          <pc:sldMk cId="1213316470" sldId="506"/>
        </pc:sldMkLst>
        <pc:spChg chg="mod">
          <ac:chgData name="BADHAM, JENNIFER M." userId="S::gtrg45@durham.ac.uk::d3e5acb5-b2db-4b06-ac84-616e0149b02f" providerId="AD" clId="Web-{450F370B-06EA-EC5F-7D97-DD47856749C0}" dt="2022-01-08T12:49:42.014" v="90" actId="20577"/>
          <ac:spMkLst>
            <pc:docMk/>
            <pc:sldMk cId="1213316470" sldId="506"/>
            <ac:spMk id="3" creationId="{E464076F-2F0C-48F6-A7E6-5FB8F22553E6}"/>
          </ac:spMkLst>
        </pc:spChg>
      </pc:sldChg>
      <pc:sldChg chg="addSp modSp mod ord modClrScheme chgLayout">
        <pc:chgData name="BADHAM, JENNIFER M." userId="S::gtrg45@durham.ac.uk::d3e5acb5-b2db-4b06-ac84-616e0149b02f" providerId="AD" clId="Web-{450F370B-06EA-EC5F-7D97-DD47856749C0}" dt="2022-01-08T15:34:26.928" v="912" actId="20577"/>
        <pc:sldMkLst>
          <pc:docMk/>
          <pc:sldMk cId="1791770155" sldId="508"/>
        </pc:sldMkLst>
        <pc:spChg chg="add mod ord">
          <ac:chgData name="BADHAM, JENNIFER M." userId="S::gtrg45@durham.ac.uk::d3e5acb5-b2db-4b06-ac84-616e0149b02f" providerId="AD" clId="Web-{450F370B-06EA-EC5F-7D97-DD47856749C0}" dt="2022-01-08T15:25:31.305" v="876" actId="20577"/>
          <ac:spMkLst>
            <pc:docMk/>
            <pc:sldMk cId="1791770155" sldId="508"/>
            <ac:spMk id="2" creationId="{5F9BA659-E4CA-4FAA-AF3A-9EBC9EE00F6F}"/>
          </ac:spMkLst>
        </pc:spChg>
        <pc:spChg chg="mod ord">
          <ac:chgData name="BADHAM, JENNIFER M." userId="S::gtrg45@durham.ac.uk::d3e5acb5-b2db-4b06-ac84-616e0149b02f" providerId="AD" clId="Web-{450F370B-06EA-EC5F-7D97-DD47856749C0}" dt="2022-01-08T14:26:43.412" v="411"/>
          <ac:spMkLst>
            <pc:docMk/>
            <pc:sldMk cId="1791770155" sldId="508"/>
            <ac:spMk id="3" creationId="{6870209A-1C9E-46F6-87F4-8ED74F367F09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5:34:26.928" v="912" actId="20577"/>
          <ac:spMkLst>
            <pc:docMk/>
            <pc:sldMk cId="1791770155" sldId="508"/>
            <ac:spMk id="4" creationId="{110EB023-719C-4E4B-BB03-F9CF058097FE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4:26:47.553" v="413" actId="20577"/>
          <ac:spMkLst>
            <pc:docMk/>
            <pc:sldMk cId="1791770155" sldId="508"/>
            <ac:spMk id="5" creationId="{48C45F99-84DD-4C4F-9324-8B738438D69B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4:26:57.912" v="419" actId="20577"/>
          <ac:spMkLst>
            <pc:docMk/>
            <pc:sldMk cId="1791770155" sldId="508"/>
            <ac:spMk id="6" creationId="{D34D9B85-ED41-4226-A199-F5DFCFFCA98F}"/>
          </ac:spMkLst>
        </pc:spChg>
      </pc:sldChg>
      <pc:sldChg chg="addSp modSp mod modClrScheme chgLayout">
        <pc:chgData name="BADHAM, JENNIFER M." userId="S::gtrg45@durham.ac.uk::d3e5acb5-b2db-4b06-ac84-616e0149b02f" providerId="AD" clId="Web-{450F370B-06EA-EC5F-7D97-DD47856749C0}" dt="2022-01-08T17:15:00.441" v="1224" actId="1076"/>
        <pc:sldMkLst>
          <pc:docMk/>
          <pc:sldMk cId="2102679948" sldId="509"/>
        </pc:sldMkLst>
        <pc:spChg chg="mod ord">
          <ac:chgData name="BADHAM, JENNIFER M." userId="S::gtrg45@durham.ac.uk::d3e5acb5-b2db-4b06-ac84-616e0149b02f" providerId="AD" clId="Web-{450F370B-06EA-EC5F-7D97-DD47856749C0}" dt="2022-01-08T16:52:23.672" v="1059"/>
          <ac:spMkLst>
            <pc:docMk/>
            <pc:sldMk cId="2102679948" sldId="509"/>
            <ac:spMk id="2" creationId="{D70EFC42-35E8-40CB-B0EB-1413B1F62349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7:13:26.938" v="1199" actId="14100"/>
          <ac:spMkLst>
            <pc:docMk/>
            <pc:sldMk cId="2102679948" sldId="509"/>
            <ac:spMk id="3" creationId="{F4A552BE-A4DB-448D-9F1E-7F3698D451CC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7:15:00.441" v="1224" actId="1076"/>
          <ac:spMkLst>
            <pc:docMk/>
            <pc:sldMk cId="2102679948" sldId="509"/>
            <ac:spMk id="5" creationId="{24AF0960-86BB-43E7-8EED-E182A4F40F70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7:13:34.532" v="1202" actId="1076"/>
          <ac:picMkLst>
            <pc:docMk/>
            <pc:sldMk cId="2102679948" sldId="509"/>
            <ac:picMk id="4" creationId="{110EFACF-6A91-4EF7-AEDA-7214A3A54B46}"/>
          </ac:picMkLst>
        </pc:picChg>
      </pc:sldChg>
      <pc:sldChg chg="addSp modSp mod modClrScheme chgLayout">
        <pc:chgData name="BADHAM, JENNIFER M." userId="S::gtrg45@durham.ac.uk::d3e5acb5-b2db-4b06-ac84-616e0149b02f" providerId="AD" clId="Web-{450F370B-06EA-EC5F-7D97-DD47856749C0}" dt="2022-01-08T18:18:29.401" v="1879" actId="20577"/>
        <pc:sldMkLst>
          <pc:docMk/>
          <pc:sldMk cId="130337918" sldId="510"/>
        </pc:sldMkLst>
        <pc:spChg chg="mod ord">
          <ac:chgData name="BADHAM, JENNIFER M." userId="S::gtrg45@durham.ac.uk::d3e5acb5-b2db-4b06-ac84-616e0149b02f" providerId="AD" clId="Web-{450F370B-06EA-EC5F-7D97-DD47856749C0}" dt="2022-01-08T18:07:38.494" v="1824" actId="20577"/>
          <ac:spMkLst>
            <pc:docMk/>
            <pc:sldMk cId="130337918" sldId="510"/>
            <ac:spMk id="2" creationId="{9D705FB2-62A2-4E79-A02C-0447178D8643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8:18:29.401" v="1879" actId="20577"/>
          <ac:spMkLst>
            <pc:docMk/>
            <pc:sldMk cId="130337918" sldId="510"/>
            <ac:spMk id="3" creationId="{07E8CDF9-BEA8-426D-A924-8AB44DF1FC2C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8:04:39.834" v="1819" actId="1076"/>
          <ac:spMkLst>
            <pc:docMk/>
            <pc:sldMk cId="130337918" sldId="510"/>
            <ac:spMk id="4" creationId="{409DEED2-8549-4509-9782-569B916227F4}"/>
          </ac:spMkLst>
        </pc:spChg>
      </pc:sldChg>
      <pc:sldChg chg="modSp">
        <pc:chgData name="BADHAM, JENNIFER M." userId="S::gtrg45@durham.ac.uk::d3e5acb5-b2db-4b06-ac84-616e0149b02f" providerId="AD" clId="Web-{450F370B-06EA-EC5F-7D97-DD47856749C0}" dt="2022-01-08T17:04:02.830" v="1189" actId="20577"/>
        <pc:sldMkLst>
          <pc:docMk/>
          <pc:sldMk cId="2106754172" sldId="511"/>
        </pc:sldMkLst>
        <pc:spChg chg="mod">
          <ac:chgData name="BADHAM, JENNIFER M." userId="S::gtrg45@durham.ac.uk::d3e5acb5-b2db-4b06-ac84-616e0149b02f" providerId="AD" clId="Web-{450F370B-06EA-EC5F-7D97-DD47856749C0}" dt="2022-01-08T17:04:02.830" v="1189" actId="20577"/>
          <ac:spMkLst>
            <pc:docMk/>
            <pc:sldMk cId="2106754172" sldId="511"/>
            <ac:spMk id="4" creationId="{78FB848B-7379-4DC3-9E8C-EEEE9263E5FD}"/>
          </ac:spMkLst>
        </pc:spChg>
      </pc:sldChg>
      <pc:sldChg chg="modSp ord">
        <pc:chgData name="BADHAM, JENNIFER M." userId="S::gtrg45@durham.ac.uk::d3e5acb5-b2db-4b06-ac84-616e0149b02f" providerId="AD" clId="Web-{450F370B-06EA-EC5F-7D97-DD47856749C0}" dt="2022-01-08T19:04:13.956" v="2069" actId="20577"/>
        <pc:sldMkLst>
          <pc:docMk/>
          <pc:sldMk cId="2188914398" sldId="512"/>
        </pc:sldMkLst>
        <pc:spChg chg="mod">
          <ac:chgData name="BADHAM, JENNIFER M." userId="S::gtrg45@durham.ac.uk::d3e5acb5-b2db-4b06-ac84-616e0149b02f" providerId="AD" clId="Web-{450F370B-06EA-EC5F-7D97-DD47856749C0}" dt="2022-01-08T18:59:06.389" v="1906" actId="20577"/>
          <ac:spMkLst>
            <pc:docMk/>
            <pc:sldMk cId="2188914398" sldId="512"/>
            <ac:spMk id="2" creationId="{A97982E7-5448-48EE-859F-29C6FC46BB94}"/>
          </ac:spMkLst>
        </pc:spChg>
        <pc:spChg chg="mod">
          <ac:chgData name="BADHAM, JENNIFER M." userId="S::gtrg45@durham.ac.uk::d3e5acb5-b2db-4b06-ac84-616e0149b02f" providerId="AD" clId="Web-{450F370B-06EA-EC5F-7D97-DD47856749C0}" dt="2022-01-08T19:04:13.956" v="2069" actId="20577"/>
          <ac:spMkLst>
            <pc:docMk/>
            <pc:sldMk cId="2188914398" sldId="512"/>
            <ac:spMk id="3" creationId="{7BD4355F-1D08-4DFD-A879-93468C5BB82C}"/>
          </ac:spMkLst>
        </pc:spChg>
      </pc:sldChg>
      <pc:sldChg chg="addSp delSp modSp new mod modClrScheme chgLayout">
        <pc:chgData name="BADHAM, JENNIFER M." userId="S::gtrg45@durham.ac.uk::d3e5acb5-b2db-4b06-ac84-616e0149b02f" providerId="AD" clId="Web-{450F370B-06EA-EC5F-7D97-DD47856749C0}" dt="2022-01-08T14:10:29.620" v="318" actId="20577"/>
        <pc:sldMkLst>
          <pc:docMk/>
          <pc:sldMk cId="137519033" sldId="513"/>
        </pc:sldMkLst>
        <pc:spChg chg="del">
          <ac:chgData name="BADHAM, JENNIFER M." userId="S::gtrg45@durham.ac.uk::d3e5acb5-b2db-4b06-ac84-616e0149b02f" providerId="AD" clId="Web-{450F370B-06EA-EC5F-7D97-DD47856749C0}" dt="2022-01-08T14:05:50.502" v="251"/>
          <ac:spMkLst>
            <pc:docMk/>
            <pc:sldMk cId="137519033" sldId="513"/>
            <ac:spMk id="2" creationId="{93538643-9558-43C6-8CB1-F09B7AE6CBF8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4:06:27.161" v="307" actId="20577"/>
          <ac:spMkLst>
            <pc:docMk/>
            <pc:sldMk cId="137519033" sldId="513"/>
            <ac:spMk id="3" creationId="{ABC23FCD-4BB8-4C65-9787-D8C8B87CB29E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4:10:29.620" v="318" actId="20577"/>
          <ac:spMkLst>
            <pc:docMk/>
            <pc:sldMk cId="137519033" sldId="513"/>
            <ac:spMk id="5" creationId="{3608BCD5-B6D3-4CF4-A746-27342A9AED44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4:06:47.802" v="311" actId="1076"/>
          <ac:picMkLst>
            <pc:docMk/>
            <pc:sldMk cId="137519033" sldId="513"/>
            <ac:picMk id="4" creationId="{E16CECAE-A975-40D0-AA9C-885569B02226}"/>
          </ac:picMkLst>
        </pc:picChg>
      </pc:sldChg>
      <pc:sldChg chg="addSp delSp modSp new ord">
        <pc:chgData name="BADHAM, JENNIFER M." userId="S::gtrg45@durham.ac.uk::d3e5acb5-b2db-4b06-ac84-616e0149b02f" providerId="AD" clId="Web-{450F370B-06EA-EC5F-7D97-DD47856749C0}" dt="2022-01-08T15:52:23.066" v="1049" actId="1076"/>
        <pc:sldMkLst>
          <pc:docMk/>
          <pc:sldMk cId="3571642952" sldId="514"/>
        </pc:sldMkLst>
        <pc:spChg chg="mod">
          <ac:chgData name="BADHAM, JENNIFER M." userId="S::gtrg45@durham.ac.uk::d3e5acb5-b2db-4b06-ac84-616e0149b02f" providerId="AD" clId="Web-{450F370B-06EA-EC5F-7D97-DD47856749C0}" dt="2022-01-08T15:03:26.685" v="523" actId="20577"/>
          <ac:spMkLst>
            <pc:docMk/>
            <pc:sldMk cId="3571642952" sldId="514"/>
            <ac:spMk id="2" creationId="{7391619A-D659-4F03-B97A-5981A7F5A0DA}"/>
          </ac:spMkLst>
        </pc:spChg>
        <pc:spChg chg="mod">
          <ac:chgData name="BADHAM, JENNIFER M." userId="S::gtrg45@durham.ac.uk::d3e5acb5-b2db-4b06-ac84-616e0149b02f" providerId="AD" clId="Web-{450F370B-06EA-EC5F-7D97-DD47856749C0}" dt="2022-01-08T15:42:25.283" v="951" actId="20577"/>
          <ac:spMkLst>
            <pc:docMk/>
            <pc:sldMk cId="3571642952" sldId="514"/>
            <ac:spMk id="3" creationId="{C1CCAA49-1AA2-46A9-8C82-3A8879D6B4D8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5:52:23.066" v="1049" actId="1076"/>
          <ac:spMkLst>
            <pc:docMk/>
            <pc:sldMk cId="3571642952" sldId="514"/>
            <ac:spMk id="5" creationId="{DAC30FED-4140-4ACA-B2C6-00C41A31AE41}"/>
          </ac:spMkLst>
        </pc:spChg>
        <pc:picChg chg="add del mod">
          <ac:chgData name="BADHAM, JENNIFER M." userId="S::gtrg45@durham.ac.uk::d3e5acb5-b2db-4b06-ac84-616e0149b02f" providerId="AD" clId="Web-{450F370B-06EA-EC5F-7D97-DD47856749C0}" dt="2022-01-08T15:50:50.389" v="1033"/>
          <ac:picMkLst>
            <pc:docMk/>
            <pc:sldMk cId="3571642952" sldId="514"/>
            <ac:picMk id="4" creationId="{790ACD6C-4CBC-425E-9452-B974783F0763}"/>
          </ac:picMkLst>
        </pc:picChg>
        <pc:picChg chg="add mod">
          <ac:chgData name="BADHAM, JENNIFER M." userId="S::gtrg45@durham.ac.uk::d3e5acb5-b2db-4b06-ac84-616e0149b02f" providerId="AD" clId="Web-{450F370B-06EA-EC5F-7D97-DD47856749C0}" dt="2022-01-08T15:51:38.485" v="1036" actId="14100"/>
          <ac:picMkLst>
            <pc:docMk/>
            <pc:sldMk cId="3571642952" sldId="514"/>
            <ac:picMk id="6" creationId="{1B0C6972-708E-42A6-8672-FE0A2C5D55A3}"/>
          </ac:picMkLst>
        </pc:picChg>
      </pc:sldChg>
      <pc:sldChg chg="addSp modSp new">
        <pc:chgData name="BADHAM, JENNIFER M." userId="S::gtrg45@durham.ac.uk::d3e5acb5-b2db-4b06-ac84-616e0149b02f" providerId="AD" clId="Web-{450F370B-06EA-EC5F-7D97-DD47856749C0}" dt="2022-01-08T16:01:05.423" v="1058" actId="20577"/>
        <pc:sldMkLst>
          <pc:docMk/>
          <pc:sldMk cId="4287704253" sldId="515"/>
        </pc:sldMkLst>
        <pc:spChg chg="mod">
          <ac:chgData name="BADHAM, JENNIFER M." userId="S::gtrg45@durham.ac.uk::d3e5acb5-b2db-4b06-ac84-616e0149b02f" providerId="AD" clId="Web-{450F370B-06EA-EC5F-7D97-DD47856749C0}" dt="2022-01-08T15:10:45.537" v="695" actId="20577"/>
          <ac:spMkLst>
            <pc:docMk/>
            <pc:sldMk cId="4287704253" sldId="515"/>
            <ac:spMk id="2" creationId="{EE97E9DF-B0B7-45BC-AFD5-3F88D6DF26FF}"/>
          </ac:spMkLst>
        </pc:spChg>
        <pc:spChg chg="mod">
          <ac:chgData name="BADHAM, JENNIFER M." userId="S::gtrg45@durham.ac.uk::d3e5acb5-b2db-4b06-ac84-616e0149b02f" providerId="AD" clId="Web-{450F370B-06EA-EC5F-7D97-DD47856749C0}" dt="2022-01-08T16:01:05.423" v="1058" actId="20577"/>
          <ac:spMkLst>
            <pc:docMk/>
            <pc:sldMk cId="4287704253" sldId="515"/>
            <ac:spMk id="3" creationId="{7F82D875-3A5B-4A82-8194-376800379773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5:46:53.641" v="1028" actId="1076"/>
          <ac:picMkLst>
            <pc:docMk/>
            <pc:sldMk cId="4287704253" sldId="515"/>
            <ac:picMk id="4" creationId="{B2373BF8-2AE8-421B-8CF0-712AE669702B}"/>
          </ac:picMkLst>
        </pc:picChg>
      </pc:sldChg>
      <pc:sldChg chg="addSp modSp new">
        <pc:chgData name="BADHAM, JENNIFER M." userId="S::gtrg45@durham.ac.uk::d3e5acb5-b2db-4b06-ac84-616e0149b02f" providerId="AD" clId="Web-{450F370B-06EA-EC5F-7D97-DD47856749C0}" dt="2022-01-08T17:43:13.156" v="1559" actId="20577"/>
        <pc:sldMkLst>
          <pc:docMk/>
          <pc:sldMk cId="1212078287" sldId="516"/>
        </pc:sldMkLst>
        <pc:spChg chg="mod">
          <ac:chgData name="BADHAM, JENNIFER M." userId="S::gtrg45@durham.ac.uk::d3e5acb5-b2db-4b06-ac84-616e0149b02f" providerId="AD" clId="Web-{450F370B-06EA-EC5F-7D97-DD47856749C0}" dt="2022-01-08T17:15:12.925" v="1230" actId="20577"/>
          <ac:spMkLst>
            <pc:docMk/>
            <pc:sldMk cId="1212078287" sldId="516"/>
            <ac:spMk id="2" creationId="{58BC5291-4B5C-4657-A014-FDC548761B1B}"/>
          </ac:spMkLst>
        </pc:spChg>
        <pc:spChg chg="mod">
          <ac:chgData name="BADHAM, JENNIFER M." userId="S::gtrg45@durham.ac.uk::d3e5acb5-b2db-4b06-ac84-616e0149b02f" providerId="AD" clId="Web-{450F370B-06EA-EC5F-7D97-DD47856749C0}" dt="2022-01-08T17:43:13.156" v="1559" actId="20577"/>
          <ac:spMkLst>
            <pc:docMk/>
            <pc:sldMk cId="1212078287" sldId="516"/>
            <ac:spMk id="3" creationId="{6596E5A5-179A-4BD7-B0CE-7D804DD116DD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7:18:46.290" v="1251" actId="14100"/>
          <ac:picMkLst>
            <pc:docMk/>
            <pc:sldMk cId="1212078287" sldId="516"/>
            <ac:picMk id="4" creationId="{834A9461-98B6-4ABA-960D-99B5479FE609}"/>
          </ac:picMkLst>
        </pc:picChg>
      </pc:sldChg>
      <pc:sldChg chg="addSp delSp modSp new mod modClrScheme chgLayout">
        <pc:chgData name="BADHAM, JENNIFER M." userId="S::gtrg45@durham.ac.uk::d3e5acb5-b2db-4b06-ac84-616e0149b02f" providerId="AD" clId="Web-{450F370B-06EA-EC5F-7D97-DD47856749C0}" dt="2022-01-08T19:23:28.274" v="2359" actId="1076"/>
        <pc:sldMkLst>
          <pc:docMk/>
          <pc:sldMk cId="1259607086" sldId="517"/>
        </pc:sldMkLst>
        <pc:spChg chg="mod ord">
          <ac:chgData name="BADHAM, JENNIFER M." userId="S::gtrg45@durham.ac.uk::d3e5acb5-b2db-4b06-ac84-616e0149b02f" providerId="AD" clId="Web-{450F370B-06EA-EC5F-7D97-DD47856749C0}" dt="2022-01-08T19:02:55.877" v="1997" actId="20577"/>
          <ac:spMkLst>
            <pc:docMk/>
            <pc:sldMk cId="1259607086" sldId="517"/>
            <ac:spMk id="2" creationId="{E03DC3FD-B14C-4915-B174-E879D299D918}"/>
          </ac:spMkLst>
        </pc:spChg>
        <pc:spChg chg="del">
          <ac:chgData name="BADHAM, JENNIFER M." userId="S::gtrg45@durham.ac.uk::d3e5acb5-b2db-4b06-ac84-616e0149b02f" providerId="AD" clId="Web-{450F370B-06EA-EC5F-7D97-DD47856749C0}" dt="2022-01-08T19:01:11.375" v="1991"/>
          <ac:spMkLst>
            <pc:docMk/>
            <pc:sldMk cId="1259607086" sldId="517"/>
            <ac:spMk id="3" creationId="{8523B11F-5A9A-445D-9C4E-0702825A77E8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2:50.762" v="2177" actId="14100"/>
          <ac:spMkLst>
            <pc:docMk/>
            <pc:sldMk cId="1259607086" sldId="517"/>
            <ac:spMk id="4" creationId="{4BDF9A31-335D-472B-B87A-A0BAB2A09C8D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3:15.294" v="2182" actId="1076"/>
          <ac:spMkLst>
            <pc:docMk/>
            <pc:sldMk cId="1259607086" sldId="517"/>
            <ac:spMk id="5" creationId="{2E4465DD-4E97-456D-A84B-369FA9A4546A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2:46.840" v="2176" actId="14100"/>
          <ac:spMkLst>
            <pc:docMk/>
            <pc:sldMk cId="1259607086" sldId="517"/>
            <ac:spMk id="6" creationId="{462545ED-0615-4EBD-B5AF-E4C0F4E728CD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13:23.450" v="2183"/>
          <ac:spMkLst>
            <pc:docMk/>
            <pc:sldMk cId="1259607086" sldId="517"/>
            <ac:spMk id="7" creationId="{19C06E87-89F9-4B10-A840-6ADA5740D304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16:06.813" v="2197"/>
          <ac:spMkLst>
            <pc:docMk/>
            <pc:sldMk cId="1259607086" sldId="517"/>
            <ac:spMk id="8" creationId="{AD03A3B8-4E82-4B72-BAE4-8F4A48BD1AA5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6:00.626" v="2196" actId="1076"/>
          <ac:spMkLst>
            <pc:docMk/>
            <pc:sldMk cId="1259607086" sldId="517"/>
            <ac:spMk id="10" creationId="{F70234AD-81E5-4F0E-BCC5-2196DD20A525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8:44.472" v="2256" actId="20577"/>
          <ac:spMkLst>
            <pc:docMk/>
            <pc:sldMk cId="1259607086" sldId="517"/>
            <ac:spMk id="11" creationId="{6579C880-4EE7-4887-BBFE-0BCF26BE7603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9:53.630" v="2285" actId="1076"/>
          <ac:spMkLst>
            <pc:docMk/>
            <pc:sldMk cId="1259607086" sldId="517"/>
            <ac:spMk id="12" creationId="{F1D50CEF-1891-42CF-8221-E0D5C677BEF3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22:23.038" v="2340" actId="20577"/>
          <ac:spMkLst>
            <pc:docMk/>
            <pc:sldMk cId="1259607086" sldId="517"/>
            <ac:spMk id="13" creationId="{21D3D5CB-8DF6-4DE3-A9F6-A6B20B17CCE5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22:42.617" v="2343"/>
          <ac:spMkLst>
            <pc:docMk/>
            <pc:sldMk cId="1259607086" sldId="517"/>
            <ac:spMk id="14" creationId="{9C743547-1462-4052-8F5A-4909420FC885}"/>
          </ac:spMkLst>
        </pc:spChg>
        <pc:spChg chg="add del">
          <ac:chgData name="BADHAM, JENNIFER M." userId="S::gtrg45@durham.ac.uk::d3e5acb5-b2db-4b06-ac84-616e0149b02f" providerId="AD" clId="Web-{450F370B-06EA-EC5F-7D97-DD47856749C0}" dt="2022-01-08T19:22:50.757" v="2345"/>
          <ac:spMkLst>
            <pc:docMk/>
            <pc:sldMk cId="1259607086" sldId="517"/>
            <ac:spMk id="15" creationId="{A22D7621-E6EF-4A26-8870-17E3D4BAF07A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23:04.586" v="2348"/>
          <ac:spMkLst>
            <pc:docMk/>
            <pc:sldMk cId="1259607086" sldId="517"/>
            <ac:spMk id="16" creationId="{0E75A757-8547-43A6-8140-D41B7B37E876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23:28.274" v="2359" actId="1076"/>
          <ac:spMkLst>
            <pc:docMk/>
            <pc:sldMk cId="1259607086" sldId="517"/>
            <ac:spMk id="17" creationId="{D8E1F284-459B-45B8-81C7-0F0DD2E4E6D9}"/>
          </ac:spMkLst>
        </pc:spChg>
        <pc:cxnChg chg="add del mod">
          <ac:chgData name="BADHAM, JENNIFER M." userId="S::gtrg45@durham.ac.uk::d3e5acb5-b2db-4b06-ac84-616e0149b02f" providerId="AD" clId="Web-{450F370B-06EA-EC5F-7D97-DD47856749C0}" dt="2022-01-08T19:15:17.047" v="2187"/>
          <ac:cxnSpMkLst>
            <pc:docMk/>
            <pc:sldMk cId="1259607086" sldId="517"/>
            <ac:cxnSpMk id="9" creationId="{A054F582-9771-426D-8368-1BA4E10C5C94}"/>
          </ac:cxnSpMkLst>
        </pc:cxnChg>
      </pc:sldChg>
    </pc:docChg>
  </pc:docChgLst>
  <pc:docChgLst>
    <pc:chgData name="BADHAM, JENNIFER M." userId="S::gtrg45@durham.ac.uk::d3e5acb5-b2db-4b06-ac84-616e0149b02f" providerId="AD" clId="Web-{9EB4E6DC-699E-B0FA-335E-1C5D14148B3B}"/>
    <pc:docChg chg="modSld">
      <pc:chgData name="BADHAM, JENNIFER M." userId="S::gtrg45@durham.ac.uk::d3e5acb5-b2db-4b06-ac84-616e0149b02f" providerId="AD" clId="Web-{9EB4E6DC-699E-B0FA-335E-1C5D14148B3B}" dt="2022-01-07T10:44:16.119" v="268" actId="20577"/>
      <pc:docMkLst>
        <pc:docMk/>
      </pc:docMkLst>
      <pc:sldChg chg="modSp">
        <pc:chgData name="BADHAM, JENNIFER M." userId="S::gtrg45@durham.ac.uk::d3e5acb5-b2db-4b06-ac84-616e0149b02f" providerId="AD" clId="Web-{9EB4E6DC-699E-B0FA-335E-1C5D14148B3B}" dt="2022-01-07T10:44:16.119" v="268" actId="20577"/>
        <pc:sldMkLst>
          <pc:docMk/>
          <pc:sldMk cId="2098965053" sldId="501"/>
        </pc:sldMkLst>
        <pc:spChg chg="mod">
          <ac:chgData name="BADHAM, JENNIFER M." userId="S::gtrg45@durham.ac.uk::d3e5acb5-b2db-4b06-ac84-616e0149b02f" providerId="AD" clId="Web-{9EB4E6DC-699E-B0FA-335E-1C5D14148B3B}" dt="2022-01-07T10:44:16.119" v="268" actId="20577"/>
          <ac:spMkLst>
            <pc:docMk/>
            <pc:sldMk cId="2098965053" sldId="501"/>
            <ac:spMk id="2" creationId="{5B9BAAB0-367F-41E9-BB3B-16C76209AC83}"/>
          </ac:spMkLst>
        </pc:spChg>
      </pc:sldChg>
    </pc:docChg>
  </pc:docChgLst>
  <pc:docChgLst>
    <pc:chgData name="BADHAM, JENNIFER M." userId="d3e5acb5-b2db-4b06-ac84-616e0149b02f" providerId="ADAL" clId="{9714A960-6105-4F25-B59F-DE321ABD37E9}"/>
    <pc:docChg chg="undo custSel addSld delSld modSld sldOrd delMainMaster">
      <pc:chgData name="BADHAM, JENNIFER M." userId="d3e5acb5-b2db-4b06-ac84-616e0149b02f" providerId="ADAL" clId="{9714A960-6105-4F25-B59F-DE321ABD37E9}" dt="2022-01-09T16:53:58.870" v="1277" actId="6264"/>
      <pc:docMkLst>
        <pc:docMk/>
      </pc:docMkLst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392271150" sldId="266"/>
        </pc:sldMkLst>
      </pc:sldChg>
      <pc:sldChg chg="modSp mod modClrScheme chgLayout">
        <pc:chgData name="BADHAM, JENNIFER M." userId="d3e5acb5-b2db-4b06-ac84-616e0149b02f" providerId="ADAL" clId="{9714A960-6105-4F25-B59F-DE321ABD37E9}" dt="2022-01-09T16:52:04.276" v="1261" actId="1076"/>
        <pc:sldMkLst>
          <pc:docMk/>
          <pc:sldMk cId="2218791031" sldId="269"/>
        </pc:sldMkLst>
        <pc:spChg chg="mod ord">
          <ac:chgData name="BADHAM, JENNIFER M." userId="d3e5acb5-b2db-4b06-ac84-616e0149b02f" providerId="ADAL" clId="{9714A960-6105-4F25-B59F-DE321ABD37E9}" dt="2022-01-09T16:51:48.781" v="1258" actId="700"/>
          <ac:spMkLst>
            <pc:docMk/>
            <pc:sldMk cId="2218791031" sldId="269"/>
            <ac:spMk id="2" creationId="{259887AF-4266-4221-B131-5E91DFD0685E}"/>
          </ac:spMkLst>
        </pc:spChg>
        <pc:picChg chg="mod ord">
          <ac:chgData name="BADHAM, JENNIFER M." userId="d3e5acb5-b2db-4b06-ac84-616e0149b02f" providerId="ADAL" clId="{9714A960-6105-4F25-B59F-DE321ABD37E9}" dt="2022-01-09T16:51:57.922" v="1259" actId="1076"/>
          <ac:picMkLst>
            <pc:docMk/>
            <pc:sldMk cId="2218791031" sldId="269"/>
            <ac:picMk id="6" creationId="{F354D205-7B3C-4E68-B8A1-510983266A72}"/>
          </ac:picMkLst>
        </pc:picChg>
        <pc:picChg chg="mod ord">
          <ac:chgData name="BADHAM, JENNIFER M." userId="d3e5acb5-b2db-4b06-ac84-616e0149b02f" providerId="ADAL" clId="{9714A960-6105-4F25-B59F-DE321ABD37E9}" dt="2022-01-09T16:52:00.714" v="1260" actId="1076"/>
          <ac:picMkLst>
            <pc:docMk/>
            <pc:sldMk cId="2218791031" sldId="269"/>
            <ac:picMk id="11" creationId="{A5D17A3D-DCAD-4FF6-80DF-FFFA00C4DBD2}"/>
          </ac:picMkLst>
        </pc:picChg>
        <pc:picChg chg="mod ord">
          <ac:chgData name="BADHAM, JENNIFER M." userId="d3e5acb5-b2db-4b06-ac84-616e0149b02f" providerId="ADAL" clId="{9714A960-6105-4F25-B59F-DE321ABD37E9}" dt="2022-01-09T16:52:04.276" v="1261" actId="1076"/>
          <ac:picMkLst>
            <pc:docMk/>
            <pc:sldMk cId="2218791031" sldId="269"/>
            <ac:picMk id="22" creationId="{C3748A1B-689C-4E62-B324-51900A9892DD}"/>
          </ac:picMkLst>
        </pc:picChg>
      </pc:sldChg>
      <pc:sldChg chg="addSp delSp modSp mod modClrScheme chgLayout">
        <pc:chgData name="BADHAM, JENNIFER M." userId="d3e5acb5-b2db-4b06-ac84-616e0149b02f" providerId="ADAL" clId="{9714A960-6105-4F25-B59F-DE321ABD37E9}" dt="2022-01-09T16:51:39.495" v="1257" actId="27636"/>
        <pc:sldMkLst>
          <pc:docMk/>
          <pc:sldMk cId="1318218347" sldId="270"/>
        </pc:sldMkLst>
        <pc:spChg chg="add del mod ord">
          <ac:chgData name="BADHAM, JENNIFER M." userId="d3e5acb5-b2db-4b06-ac84-616e0149b02f" providerId="ADAL" clId="{9714A960-6105-4F25-B59F-DE321ABD37E9}" dt="2022-01-09T16:51:34.036" v="1255" actId="478"/>
          <ac:spMkLst>
            <pc:docMk/>
            <pc:sldMk cId="1318218347" sldId="270"/>
            <ac:spMk id="2" creationId="{C8EE422D-D1BE-456C-98F1-6687B9E18188}"/>
          </ac:spMkLst>
        </pc:spChg>
        <pc:spChg chg="mod ord">
          <ac:chgData name="BADHAM, JENNIFER M." userId="d3e5acb5-b2db-4b06-ac84-616e0149b02f" providerId="ADAL" clId="{9714A960-6105-4F25-B59F-DE321ABD37E9}" dt="2022-01-09T16:51:30.638" v="1252" actId="700"/>
          <ac:spMkLst>
            <pc:docMk/>
            <pc:sldMk cId="1318218347" sldId="270"/>
            <ac:spMk id="4" creationId="{52E15E9A-F26E-483B-917B-6198926E97EA}"/>
          </ac:spMkLst>
        </pc:spChg>
        <pc:spChg chg="mod ord">
          <ac:chgData name="BADHAM, JENNIFER M." userId="d3e5acb5-b2db-4b06-ac84-616e0149b02f" providerId="ADAL" clId="{9714A960-6105-4F25-B59F-DE321ABD37E9}" dt="2022-01-09T16:51:30.689" v="1254" actId="27636"/>
          <ac:spMkLst>
            <pc:docMk/>
            <pc:sldMk cId="1318218347" sldId="270"/>
            <ac:spMk id="11" creationId="{F28A7A53-2F02-4C8B-BAE1-CE094B818D2E}"/>
          </ac:spMkLst>
        </pc:spChg>
        <pc:spChg chg="mod ord">
          <ac:chgData name="BADHAM, JENNIFER M." userId="d3e5acb5-b2db-4b06-ac84-616e0149b02f" providerId="ADAL" clId="{9714A960-6105-4F25-B59F-DE321ABD37E9}" dt="2022-01-09T16:51:39.495" v="1257" actId="27636"/>
          <ac:spMkLst>
            <pc:docMk/>
            <pc:sldMk cId="1318218347" sldId="270"/>
            <ac:spMk id="12" creationId="{9C76E329-7775-4690-94BD-A14BCB4919CF}"/>
          </ac:spMkLst>
        </pc:sp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005766626" sldId="289"/>
        </pc:sldMkLst>
      </pc:sldChg>
      <pc:sldChg chg="del">
        <pc:chgData name="BADHAM, JENNIFER M." userId="d3e5acb5-b2db-4b06-ac84-616e0149b02f" providerId="ADAL" clId="{9714A960-6105-4F25-B59F-DE321ABD37E9}" dt="2022-01-09T16:50:28.482" v="1242" actId="47"/>
        <pc:sldMkLst>
          <pc:docMk/>
          <pc:sldMk cId="2558955694" sldId="291"/>
        </pc:sldMkLst>
      </pc:sldChg>
      <pc:sldChg chg="modSp mod modClrScheme chgLayout">
        <pc:chgData name="BADHAM, JENNIFER M." userId="d3e5acb5-b2db-4b06-ac84-616e0149b02f" providerId="ADAL" clId="{9714A960-6105-4F25-B59F-DE321ABD37E9}" dt="2022-01-09T16:52:19.808" v="1263" actId="700"/>
        <pc:sldMkLst>
          <pc:docMk/>
          <pc:sldMk cId="1142799640" sldId="292"/>
        </pc:sldMkLst>
        <pc:spChg chg="mod ord">
          <ac:chgData name="BADHAM, JENNIFER M." userId="d3e5acb5-b2db-4b06-ac84-616e0149b02f" providerId="ADAL" clId="{9714A960-6105-4F25-B59F-DE321ABD37E9}" dt="2022-01-09T16:52:19.808" v="1263" actId="700"/>
          <ac:spMkLst>
            <pc:docMk/>
            <pc:sldMk cId="1142799640" sldId="292"/>
            <ac:spMk id="3" creationId="{4D7E49EC-6DCB-401D-B328-2AF73F4D1985}"/>
          </ac:spMkLst>
        </pc:spChg>
        <pc:spChg chg="mod ord">
          <ac:chgData name="BADHAM, JENNIFER M." userId="d3e5acb5-b2db-4b06-ac84-616e0149b02f" providerId="ADAL" clId="{9714A960-6105-4F25-B59F-DE321ABD37E9}" dt="2022-01-09T16:52:19.808" v="1263" actId="700"/>
          <ac:spMkLst>
            <pc:docMk/>
            <pc:sldMk cId="1142799640" sldId="292"/>
            <ac:spMk id="7" creationId="{D849A4AC-C05A-4550-8DAA-96E7C7E990C5}"/>
          </ac:spMkLst>
        </pc:spChg>
        <pc:spChg chg="mod ord">
          <ac:chgData name="BADHAM, JENNIFER M." userId="d3e5acb5-b2db-4b06-ac84-616e0149b02f" providerId="ADAL" clId="{9714A960-6105-4F25-B59F-DE321ABD37E9}" dt="2022-01-09T16:52:19.808" v="1263" actId="700"/>
          <ac:spMkLst>
            <pc:docMk/>
            <pc:sldMk cId="1142799640" sldId="292"/>
            <ac:spMk id="8" creationId="{6431D103-8075-4737-912C-239B201EA1E7}"/>
          </ac:spMkLst>
        </pc:spChg>
      </pc:sldChg>
      <pc:sldChg chg="addSp delSp modSp mod modClrScheme chgLayout">
        <pc:chgData name="BADHAM, JENNIFER M." userId="d3e5acb5-b2db-4b06-ac84-616e0149b02f" providerId="ADAL" clId="{9714A960-6105-4F25-B59F-DE321ABD37E9}" dt="2022-01-09T16:53:50.349" v="1275" actId="700"/>
        <pc:sldMkLst>
          <pc:docMk/>
          <pc:sldMk cId="2592347585" sldId="293"/>
        </pc:sldMkLst>
        <pc:spChg chg="add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2" creationId="{5FCF26DB-59A3-4E7C-B525-1B8343918896}"/>
          </ac:spMkLst>
        </pc:spChg>
        <pc:spChg chg="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3" creationId="{4D7E49EC-6DCB-401D-B328-2AF73F4D1985}"/>
          </ac:spMkLst>
        </pc:spChg>
        <pc:spChg chg="add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4" creationId="{7238159B-9D5A-4AF3-B7EA-6D4E45DFEC73}"/>
          </ac:spMkLst>
        </pc:spChg>
        <pc:spChg chg="del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6" creationId="{E1EE8016-A76F-46FD-BCCD-495DF8A74611}"/>
          </ac:spMkLst>
        </pc:spChg>
        <pc:spChg chg="del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7" creationId="{86E27E5E-498D-48FF-855D-7DC85ED6C27F}"/>
          </ac:spMkLst>
        </pc:spChg>
      </pc:sldChg>
      <pc:sldChg chg="addSp delSp modSp mod modClrScheme chgLayout">
        <pc:chgData name="BADHAM, JENNIFER M." userId="d3e5acb5-b2db-4b06-ac84-616e0149b02f" providerId="ADAL" clId="{9714A960-6105-4F25-B59F-DE321ABD37E9}" dt="2022-01-09T16:52:11.842" v="1262" actId="700"/>
        <pc:sldMkLst>
          <pc:docMk/>
          <pc:sldMk cId="2535515145" sldId="294"/>
        </pc:sldMkLst>
        <pc:spChg chg="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2" creationId="{17B3C6F4-B6A6-4BE3-BFBD-7ECCFE63C41B}"/>
          </ac:spMkLst>
        </pc:spChg>
        <pc:spChg chg="add 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3" creationId="{00B61737-45A8-49B8-8308-0B154E88F5D5}"/>
          </ac:spMkLst>
        </pc:spChg>
        <pc:spChg chg="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4" creationId="{BE07D573-0BEC-4646-9117-E3764FB7BDA5}"/>
          </ac:spMkLst>
        </pc:spChg>
        <pc:spChg chg="del 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6" creationId="{F56FAC92-82CD-4DFF-8800-A4212D3370B6}"/>
          </ac:spMkLst>
        </pc:sp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17795333" sldId="29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810188159" sldId="298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406081749" sldId="299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701773346" sldId="300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041203150" sldId="301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907850654" sldId="302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550119294" sldId="303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657940861" sldId="304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984955242" sldId="305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709554204" sldId="306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084245452" sldId="307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547811217" sldId="309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154145797" sldId="310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54286389" sldId="311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2563854" sldId="312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243516113" sldId="313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791344263" sldId="315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112821442" sldId="316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472242243" sldId="318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406471596" sldId="31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175248348" sldId="321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880380509" sldId="322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54006020" sldId="323"/>
        </pc:sldMkLst>
      </pc:sldChg>
      <pc:sldChg chg="modSp mod modClrScheme chgLayout">
        <pc:chgData name="BADHAM, JENNIFER M." userId="d3e5acb5-b2db-4b06-ac84-616e0149b02f" providerId="ADAL" clId="{9714A960-6105-4F25-B59F-DE321ABD37E9}" dt="2022-01-09T16:50:55.292" v="1243" actId="700"/>
        <pc:sldMkLst>
          <pc:docMk/>
          <pc:sldMk cId="2677494927" sldId="324"/>
        </pc:sldMkLst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6" creationId="{C60D486E-D45B-40DB-9F77-B48E7EE410D1}"/>
          </ac:spMkLst>
        </pc:spChg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7" creationId="{49FEFA56-A6A8-42C4-9799-4471010DBC4A}"/>
          </ac:spMkLst>
        </pc:spChg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8" creationId="{83D0E16A-93C7-4640-97C8-38C345B46AF6}"/>
          </ac:spMkLst>
        </pc:spChg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9" creationId="{39B8E381-8916-431E-BE7B-36D25E429136}"/>
          </ac:spMkLst>
        </pc:sp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670765549" sldId="327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292566730" sldId="329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07358642" sldId="330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288338182" sldId="331"/>
        </pc:sldMkLst>
      </pc:sldChg>
      <pc:sldChg chg="del">
        <pc:chgData name="BADHAM, JENNIFER M." userId="d3e5acb5-b2db-4b06-ac84-616e0149b02f" providerId="ADAL" clId="{9714A960-6105-4F25-B59F-DE321ABD37E9}" dt="2022-01-09T16:53:19.094" v="1270" actId="47"/>
        <pc:sldMkLst>
          <pc:docMk/>
          <pc:sldMk cId="2706224678" sldId="333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196803457" sldId="334"/>
        </pc:sldMkLst>
      </pc:sldChg>
      <pc:sldChg chg="modSp mod modClrScheme chgLayout">
        <pc:chgData name="BADHAM, JENNIFER M." userId="d3e5acb5-b2db-4b06-ac84-616e0149b02f" providerId="ADAL" clId="{9714A960-6105-4F25-B59F-DE321ABD37E9}" dt="2022-01-09T16:53:45.865" v="1274" actId="700"/>
        <pc:sldMkLst>
          <pc:docMk/>
          <pc:sldMk cId="317051335" sldId="335"/>
        </pc:sldMkLst>
        <pc:spChg chg="mod ord">
          <ac:chgData name="BADHAM, JENNIFER M." userId="d3e5acb5-b2db-4b06-ac84-616e0149b02f" providerId="ADAL" clId="{9714A960-6105-4F25-B59F-DE321ABD37E9}" dt="2022-01-09T16:53:45.865" v="1274" actId="700"/>
          <ac:spMkLst>
            <pc:docMk/>
            <pc:sldMk cId="317051335" sldId="335"/>
            <ac:spMk id="6" creationId="{8C3EAFAC-FCED-4B2C-97BE-DE6138616D56}"/>
          </ac:spMkLst>
        </pc:spChg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527446452" sldId="33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484439669" sldId="33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638438025" sldId="338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762633564" sldId="33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295002522" sldId="341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614440812" sldId="342"/>
        </pc:sldMkLst>
      </pc:sldChg>
      <pc:sldChg chg="modSp mod ord modClrScheme chgLayout">
        <pc:chgData name="BADHAM, JENNIFER M." userId="d3e5acb5-b2db-4b06-ac84-616e0149b02f" providerId="ADAL" clId="{9714A960-6105-4F25-B59F-DE321ABD37E9}" dt="2022-01-09T16:53:13.903" v="1269" actId="700"/>
        <pc:sldMkLst>
          <pc:docMk/>
          <pc:sldMk cId="2360662915" sldId="344"/>
        </pc:sldMkLst>
        <pc:spChg chg="mod ord">
          <ac:chgData name="BADHAM, JENNIFER M." userId="d3e5acb5-b2db-4b06-ac84-616e0149b02f" providerId="ADAL" clId="{9714A960-6105-4F25-B59F-DE321ABD37E9}" dt="2022-01-09T16:53:13.903" v="1269" actId="700"/>
          <ac:spMkLst>
            <pc:docMk/>
            <pc:sldMk cId="2360662915" sldId="344"/>
            <ac:spMk id="2" creationId="{943FA62B-9A88-419C-BB4E-29DB1E227B4C}"/>
          </ac:spMkLst>
        </pc:spChg>
        <pc:spChg chg="mod ord">
          <ac:chgData name="BADHAM, JENNIFER M." userId="d3e5acb5-b2db-4b06-ac84-616e0149b02f" providerId="ADAL" clId="{9714A960-6105-4F25-B59F-DE321ABD37E9}" dt="2022-01-09T16:53:13.903" v="1269" actId="700"/>
          <ac:spMkLst>
            <pc:docMk/>
            <pc:sldMk cId="2360662915" sldId="344"/>
            <ac:spMk id="3" creationId="{441C2968-BCAE-4B06-AB19-9484A5C40481}"/>
          </ac:spMkLst>
        </pc:spChg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325076725" sldId="34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128474248" sldId="34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361079156" sldId="348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568364818" sldId="34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856901132" sldId="350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212940345" sldId="351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4079514875" sldId="352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647830679" sldId="353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4017228199" sldId="354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896394723" sldId="355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477541280" sldId="35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077845557" sldId="35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142178235" sldId="358"/>
        </pc:sldMkLst>
      </pc:sldChg>
      <pc:sldChg chg="addSp delSp modSp mod modClrScheme chgLayout">
        <pc:chgData name="BADHAM, JENNIFER M." userId="d3e5acb5-b2db-4b06-ac84-616e0149b02f" providerId="ADAL" clId="{9714A960-6105-4F25-B59F-DE321ABD37E9}" dt="2022-01-09T16:53:58.870" v="1277" actId="6264"/>
        <pc:sldMkLst>
          <pc:docMk/>
          <pc:sldMk cId="2599878280" sldId="359"/>
        </pc:sldMkLst>
        <pc:spChg chg="add del mod">
          <ac:chgData name="BADHAM, JENNIFER M." userId="d3e5acb5-b2db-4b06-ac84-616e0149b02f" providerId="ADAL" clId="{9714A960-6105-4F25-B59F-DE321ABD37E9}" dt="2022-01-09T16:53:58.870" v="1277" actId="6264"/>
          <ac:spMkLst>
            <pc:docMk/>
            <pc:sldMk cId="2599878280" sldId="359"/>
            <ac:spMk id="2" creationId="{F3CCBC77-1F2C-4FED-9ABD-BA380EA5F176}"/>
          </ac:spMkLst>
        </pc:spChg>
        <pc:spChg chg="mod ord">
          <ac:chgData name="BADHAM, JENNIFER M." userId="d3e5acb5-b2db-4b06-ac84-616e0149b02f" providerId="ADAL" clId="{9714A960-6105-4F25-B59F-DE321ABD37E9}" dt="2022-01-09T16:53:58.870" v="1277" actId="6264"/>
          <ac:spMkLst>
            <pc:docMk/>
            <pc:sldMk cId="2599878280" sldId="359"/>
            <ac:spMk id="6" creationId="{37FD38C6-85D5-4A98-B835-B3F62C9F07C9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379930304" sldId="360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049231876" sldId="362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516524308" sldId="363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426757233" sldId="365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583648394" sldId="36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524851780" sldId="36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482944363" sldId="36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901488051" sldId="370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798971168" sldId="371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581858206" sldId="372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794813150" sldId="373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564180021" sldId="374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26647510" sldId="375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999131786" sldId="37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150926304" sldId="377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32013071" sldId="388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014762289" sldId="389"/>
        </pc:sldMkLst>
      </pc:sldChg>
      <pc:sldChg chg="modSp mod ord modClrScheme chgLayout">
        <pc:chgData name="BADHAM, JENNIFER M." userId="d3e5acb5-b2db-4b06-ac84-616e0149b02f" providerId="ADAL" clId="{9714A960-6105-4F25-B59F-DE321ABD37E9}" dt="2022-01-09T16:53:26.809" v="1271" actId="700"/>
        <pc:sldMkLst>
          <pc:docMk/>
          <pc:sldMk cId="4023426009" sldId="397"/>
        </pc:sldMkLst>
        <pc:spChg chg="mod ord">
          <ac:chgData name="BADHAM, JENNIFER M." userId="d3e5acb5-b2db-4b06-ac84-616e0149b02f" providerId="ADAL" clId="{9714A960-6105-4F25-B59F-DE321ABD37E9}" dt="2022-01-09T16:53:26.809" v="1271" actId="700"/>
          <ac:spMkLst>
            <pc:docMk/>
            <pc:sldMk cId="4023426009" sldId="397"/>
            <ac:spMk id="3" creationId="{001B7A80-A92B-4CD8-94A3-C68EC3CA7B06}"/>
          </ac:spMkLst>
        </pc:spChg>
        <pc:spChg chg="mod ord">
          <ac:chgData name="BADHAM, JENNIFER M." userId="d3e5acb5-b2db-4b06-ac84-616e0149b02f" providerId="ADAL" clId="{9714A960-6105-4F25-B59F-DE321ABD37E9}" dt="2022-01-09T16:53:26.809" v="1271" actId="700"/>
          <ac:spMkLst>
            <pc:docMk/>
            <pc:sldMk cId="4023426009" sldId="397"/>
            <ac:spMk id="4" creationId="{EE73DB61-38A4-43C4-9D81-59B8CD1489F3}"/>
          </ac:spMkLst>
        </pc:spChg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293133609" sldId="398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731426384" sldId="399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459819234" sldId="400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687585501" sldId="401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333318638" sldId="402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851480762" sldId="403"/>
        </pc:sldMkLst>
      </pc:sldChg>
      <pc:sldChg chg="modSp mod ord modClrScheme chgLayout">
        <pc:chgData name="BADHAM, JENNIFER M." userId="d3e5acb5-b2db-4b06-ac84-616e0149b02f" providerId="ADAL" clId="{9714A960-6105-4F25-B59F-DE321ABD37E9}" dt="2022-01-09T16:52:42.076" v="1264" actId="700"/>
        <pc:sldMkLst>
          <pc:docMk/>
          <pc:sldMk cId="2747069648" sldId="406"/>
        </pc:sldMkLst>
        <pc:spChg chg="mod ord">
          <ac:chgData name="BADHAM, JENNIFER M." userId="d3e5acb5-b2db-4b06-ac84-616e0149b02f" providerId="ADAL" clId="{9714A960-6105-4F25-B59F-DE321ABD37E9}" dt="2022-01-09T16:52:42.076" v="1264" actId="700"/>
          <ac:spMkLst>
            <pc:docMk/>
            <pc:sldMk cId="2747069648" sldId="406"/>
            <ac:spMk id="2" creationId="{C07CE0A6-20D1-4C0F-9938-EFE79E30E42F}"/>
          </ac:spMkLst>
        </pc:spChg>
        <pc:spChg chg="mod ord">
          <ac:chgData name="BADHAM, JENNIFER M." userId="d3e5acb5-b2db-4b06-ac84-616e0149b02f" providerId="ADAL" clId="{9714A960-6105-4F25-B59F-DE321ABD37E9}" dt="2022-01-09T16:52:42.076" v="1264" actId="700"/>
          <ac:spMkLst>
            <pc:docMk/>
            <pc:sldMk cId="2747069648" sldId="406"/>
            <ac:spMk id="3" creationId="{6934891A-5F61-4A6F-843C-4707A352A2EE}"/>
          </ac:spMkLst>
        </pc:spChg>
        <pc:spChg chg="mod ord">
          <ac:chgData name="BADHAM, JENNIFER M." userId="d3e5acb5-b2db-4b06-ac84-616e0149b02f" providerId="ADAL" clId="{9714A960-6105-4F25-B59F-DE321ABD37E9}" dt="2022-01-09T16:52:42.076" v="1264" actId="700"/>
          <ac:spMkLst>
            <pc:docMk/>
            <pc:sldMk cId="2747069648" sldId="406"/>
            <ac:spMk id="4" creationId="{30570511-5E5F-41BB-A15C-E7CA4BDB872E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483683053" sldId="407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244610734" sldId="408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837363189" sldId="409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194050741" sldId="410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573069410" sldId="411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858342674" sldId="412"/>
        </pc:sldMkLst>
      </pc:sldChg>
      <pc:sldChg chg="addSp delSp modSp mod modClrScheme chgLayout">
        <pc:chgData name="BADHAM, JENNIFER M." userId="d3e5acb5-b2db-4b06-ac84-616e0149b02f" providerId="ADAL" clId="{9714A960-6105-4F25-B59F-DE321ABD37E9}" dt="2022-01-09T16:51:01.844" v="1244" actId="700"/>
        <pc:sldMkLst>
          <pc:docMk/>
          <pc:sldMk cId="318109589" sldId="413"/>
        </pc:sldMkLst>
        <pc:spChg chg="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2" creationId="{BD71DCAA-D400-458E-BCB9-18744D6724B3}"/>
          </ac:spMkLst>
        </pc:spChg>
        <pc:spChg chg="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3" creationId="{90F1A3B8-D35D-43C2-AD75-1756C0D6FE1C}"/>
          </ac:spMkLst>
        </pc:spChg>
        <pc:spChg chg="del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4" creationId="{D208CB30-70C7-4333-B669-EA095D274FDA}"/>
          </ac:spMkLst>
        </pc:spChg>
        <pc:spChg chg="del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5" creationId="{1DF5B077-F22A-4BD8-A07F-F43C7392EE28}"/>
          </ac:spMkLst>
        </pc:spChg>
        <pc:spChg chg="add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6" creationId="{A85D8AD1-4FF2-4DC8-8AE5-86B751AC35D6}"/>
          </ac:spMkLst>
        </pc:spChg>
        <pc:spChg chg="add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7" creationId="{15A0DE8C-73C6-41ED-AA55-3DBC9991A46E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582699476" sldId="415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4179414929" sldId="416"/>
        </pc:sldMkLst>
      </pc:sldChg>
      <pc:sldChg chg="addSp delSp modSp mod modClrScheme chgLayout">
        <pc:chgData name="BADHAM, JENNIFER M." userId="d3e5acb5-b2db-4b06-ac84-616e0149b02f" providerId="ADAL" clId="{9714A960-6105-4F25-B59F-DE321ABD37E9}" dt="2022-01-09T16:53:30.651" v="1272" actId="700"/>
        <pc:sldMkLst>
          <pc:docMk/>
          <pc:sldMk cId="2403909880" sldId="417"/>
        </pc:sldMkLst>
        <pc:spChg chg="add mod ord">
          <ac:chgData name="BADHAM, JENNIFER M." userId="d3e5acb5-b2db-4b06-ac84-616e0149b02f" providerId="ADAL" clId="{9714A960-6105-4F25-B59F-DE321ABD37E9}" dt="2022-01-09T16:53:30.651" v="1272" actId="700"/>
          <ac:spMkLst>
            <pc:docMk/>
            <pc:sldMk cId="2403909880" sldId="417"/>
            <ac:spMk id="2" creationId="{C87FC62F-5FD2-47A9-9353-E0C7B7C57CE9}"/>
          </ac:spMkLst>
        </pc:spChg>
        <pc:spChg chg="mod ord">
          <ac:chgData name="BADHAM, JENNIFER M." userId="d3e5acb5-b2db-4b06-ac84-616e0149b02f" providerId="ADAL" clId="{9714A960-6105-4F25-B59F-DE321ABD37E9}" dt="2022-01-09T16:53:30.651" v="1272" actId="700"/>
          <ac:spMkLst>
            <pc:docMk/>
            <pc:sldMk cId="2403909880" sldId="417"/>
            <ac:spMk id="3" creationId="{0D0B230F-63A9-4A6D-BFB5-C45B49865739}"/>
          </ac:spMkLst>
        </pc:spChg>
        <pc:spChg chg="del mod ord">
          <ac:chgData name="BADHAM, JENNIFER M." userId="d3e5acb5-b2db-4b06-ac84-616e0149b02f" providerId="ADAL" clId="{9714A960-6105-4F25-B59F-DE321ABD37E9}" dt="2022-01-09T16:53:30.651" v="1272" actId="700"/>
          <ac:spMkLst>
            <pc:docMk/>
            <pc:sldMk cId="2403909880" sldId="417"/>
            <ac:spMk id="4" creationId="{BACB1317-8413-49D6-9047-651AF53B4AF8}"/>
          </ac:spMkLst>
        </pc:spChg>
      </pc:sldChg>
      <pc:sldChg chg="modSp mod modClrScheme chgLayout">
        <pc:chgData name="BADHAM, JENNIFER M." userId="d3e5acb5-b2db-4b06-ac84-616e0149b02f" providerId="ADAL" clId="{9714A960-6105-4F25-B59F-DE321ABD37E9}" dt="2022-01-09T16:53:41.911" v="1273" actId="700"/>
        <pc:sldMkLst>
          <pc:docMk/>
          <pc:sldMk cId="759249442" sldId="418"/>
        </pc:sldMkLst>
        <pc:spChg chg="mod ord">
          <ac:chgData name="BADHAM, JENNIFER M." userId="d3e5acb5-b2db-4b06-ac84-616e0149b02f" providerId="ADAL" clId="{9714A960-6105-4F25-B59F-DE321ABD37E9}" dt="2022-01-09T16:53:41.911" v="1273" actId="700"/>
          <ac:spMkLst>
            <pc:docMk/>
            <pc:sldMk cId="759249442" sldId="418"/>
            <ac:spMk id="6" creationId="{2F004A70-4301-4989-B79A-142026DD6019}"/>
          </ac:spMkLst>
        </pc:spChg>
        <pc:spChg chg="mod ord">
          <ac:chgData name="BADHAM, JENNIFER M." userId="d3e5acb5-b2db-4b06-ac84-616e0149b02f" providerId="ADAL" clId="{9714A960-6105-4F25-B59F-DE321ABD37E9}" dt="2022-01-09T16:53:41.911" v="1273" actId="700"/>
          <ac:spMkLst>
            <pc:docMk/>
            <pc:sldMk cId="759249442" sldId="418"/>
            <ac:spMk id="7" creationId="{29BAD9E3-BACA-4494-A935-138FB0EDB6CA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922141639" sldId="419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665436644" sldId="421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198938166" sldId="422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959754607" sldId="423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780787385" sldId="424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566106186" sldId="425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79408063" sldId="426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887945917" sldId="427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904374799" sldId="428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235932" sldId="429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665770953" sldId="430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193441198" sldId="431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4231804306" sldId="432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959622899" sldId="433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75077109" sldId="434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188513406" sldId="435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74063232" sldId="437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596301024" sldId="438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60499625" sldId="439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154639537" sldId="440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638676082" sldId="441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714919590" sldId="442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455291331" sldId="443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671509007" sldId="444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198540589" sldId="445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894628643" sldId="446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1097525783" sldId="447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17152007" sldId="448"/>
        </pc:sldMkLst>
      </pc:sldChg>
      <pc:sldChg chg="modSp mod modClrScheme chgLayout">
        <pc:chgData name="BADHAM, JENNIFER M." userId="d3e5acb5-b2db-4b06-ac84-616e0149b02f" providerId="ADAL" clId="{9714A960-6105-4F25-B59F-DE321ABD37E9}" dt="2022-01-09T16:53:04.494" v="1268" actId="700"/>
        <pc:sldMkLst>
          <pc:docMk/>
          <pc:sldMk cId="2864208230" sldId="449"/>
        </pc:sldMkLst>
        <pc:spChg chg="mod ord">
          <ac:chgData name="BADHAM, JENNIFER M." userId="d3e5acb5-b2db-4b06-ac84-616e0149b02f" providerId="ADAL" clId="{9714A960-6105-4F25-B59F-DE321ABD37E9}" dt="2022-01-09T16:53:04.494" v="1268" actId="700"/>
          <ac:spMkLst>
            <pc:docMk/>
            <pc:sldMk cId="2864208230" sldId="449"/>
            <ac:spMk id="2" creationId="{334B0902-5C70-4215-BD50-39C1AB3749E5}"/>
          </ac:spMkLst>
        </pc:spChg>
        <pc:spChg chg="mod ord">
          <ac:chgData name="BADHAM, JENNIFER M." userId="d3e5acb5-b2db-4b06-ac84-616e0149b02f" providerId="ADAL" clId="{9714A960-6105-4F25-B59F-DE321ABD37E9}" dt="2022-01-09T16:53:04.494" v="1268" actId="700"/>
          <ac:spMkLst>
            <pc:docMk/>
            <pc:sldMk cId="2864208230" sldId="449"/>
            <ac:spMk id="3" creationId="{7EFED318-5A71-4BC6-8F6E-0743CACDE994}"/>
          </ac:spMkLst>
        </pc:spChg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399855435" sldId="450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969765639" sldId="451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479900903" sldId="45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97718084" sldId="454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042408180" sldId="455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822083427" sldId="456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06516630" sldId="457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985559271" sldId="458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290306496" sldId="459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1564049571" sldId="460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005702583" sldId="461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25933691" sldId="46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263471442" sldId="463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914136407" sldId="464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1534661481" sldId="465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97086202" sldId="466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320342150" sldId="467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080126108" sldId="468"/>
        </pc:sldMkLst>
      </pc:sldChg>
      <pc:sldChg chg="modSp mod modClrScheme chgLayout">
        <pc:chgData name="BADHAM, JENNIFER M." userId="d3e5acb5-b2db-4b06-ac84-616e0149b02f" providerId="ADAL" clId="{9714A960-6105-4F25-B59F-DE321ABD37E9}" dt="2022-01-09T16:52:56.813" v="1267" actId="700"/>
        <pc:sldMkLst>
          <pc:docMk/>
          <pc:sldMk cId="2941821808" sldId="469"/>
        </pc:sldMkLst>
        <pc:spChg chg="mod ord">
          <ac:chgData name="BADHAM, JENNIFER M." userId="d3e5acb5-b2db-4b06-ac84-616e0149b02f" providerId="ADAL" clId="{9714A960-6105-4F25-B59F-DE321ABD37E9}" dt="2022-01-09T16:52:56.813" v="1267" actId="700"/>
          <ac:spMkLst>
            <pc:docMk/>
            <pc:sldMk cId="2941821808" sldId="469"/>
            <ac:spMk id="4" creationId="{4CE21FD3-A370-4F3B-979A-33CB4FF372C1}"/>
          </ac:spMkLst>
        </pc:spChg>
      </pc:sldChg>
      <pc:sldChg chg="modSp mod modClrScheme chgLayout">
        <pc:chgData name="BADHAM, JENNIFER M." userId="d3e5acb5-b2db-4b06-ac84-616e0149b02f" providerId="ADAL" clId="{9714A960-6105-4F25-B59F-DE321ABD37E9}" dt="2022-01-09T16:52:50.943" v="1266" actId="700"/>
        <pc:sldMkLst>
          <pc:docMk/>
          <pc:sldMk cId="3783600669" sldId="470"/>
        </pc:sldMkLst>
        <pc:spChg chg="mod ord">
          <ac:chgData name="BADHAM, JENNIFER M." userId="d3e5acb5-b2db-4b06-ac84-616e0149b02f" providerId="ADAL" clId="{9714A960-6105-4F25-B59F-DE321ABD37E9}" dt="2022-01-09T16:52:50.943" v="1266" actId="700"/>
          <ac:spMkLst>
            <pc:docMk/>
            <pc:sldMk cId="3783600669" sldId="470"/>
            <ac:spMk id="4" creationId="{615BEA14-C1E1-4158-B48F-B9E7C9115112}"/>
          </ac:spMkLst>
        </pc:spChg>
        <pc:spChg chg="mod ord">
          <ac:chgData name="BADHAM, JENNIFER M." userId="d3e5acb5-b2db-4b06-ac84-616e0149b02f" providerId="ADAL" clId="{9714A960-6105-4F25-B59F-DE321ABD37E9}" dt="2022-01-09T16:52:50.943" v="1266" actId="700"/>
          <ac:spMkLst>
            <pc:docMk/>
            <pc:sldMk cId="3783600669" sldId="470"/>
            <ac:spMk id="5" creationId="{5F487193-71ED-4400-8A72-AC52EADE4A47}"/>
          </ac:spMkLst>
        </pc:spChg>
      </pc:sldChg>
      <pc:sldChg chg="modSp mod">
        <pc:chgData name="BADHAM, JENNIFER M." userId="d3e5acb5-b2db-4b06-ac84-616e0149b02f" providerId="ADAL" clId="{9714A960-6105-4F25-B59F-DE321ABD37E9}" dt="2022-01-09T16:41:18.792" v="1203" actId="20577"/>
        <pc:sldMkLst>
          <pc:docMk/>
          <pc:sldMk cId="928802643" sldId="471"/>
        </pc:sldMkLst>
        <pc:spChg chg="mod">
          <ac:chgData name="BADHAM, JENNIFER M." userId="d3e5acb5-b2db-4b06-ac84-616e0149b02f" providerId="ADAL" clId="{9714A960-6105-4F25-B59F-DE321ABD37E9}" dt="2022-01-09T16:41:18.792" v="1203" actId="20577"/>
          <ac:spMkLst>
            <pc:docMk/>
            <pc:sldMk cId="928802643" sldId="471"/>
            <ac:spMk id="3" creationId="{4D7E49EC-6DCB-401D-B328-2AF73F4D1985}"/>
          </ac:spMkLst>
        </pc:spChg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981920611" sldId="47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306883432" sldId="473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90868755" sldId="474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768023113" sldId="475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732932085" sldId="476"/>
        </pc:sldMkLst>
      </pc:sldChg>
      <pc:sldChg chg="modSp mod">
        <pc:chgData name="BADHAM, JENNIFER M." userId="d3e5acb5-b2db-4b06-ac84-616e0149b02f" providerId="ADAL" clId="{9714A960-6105-4F25-B59F-DE321ABD37E9}" dt="2022-01-09T16:41:32.579" v="1207" actId="20577"/>
        <pc:sldMkLst>
          <pc:docMk/>
          <pc:sldMk cId="1436112848" sldId="477"/>
        </pc:sldMkLst>
        <pc:spChg chg="mod">
          <ac:chgData name="BADHAM, JENNIFER M." userId="d3e5acb5-b2db-4b06-ac84-616e0149b02f" providerId="ADAL" clId="{9714A960-6105-4F25-B59F-DE321ABD37E9}" dt="2022-01-09T16:41:32.579" v="1207" actId="20577"/>
          <ac:spMkLst>
            <pc:docMk/>
            <pc:sldMk cId="1436112848" sldId="477"/>
            <ac:spMk id="3" creationId="{4D7E49EC-6DCB-401D-B328-2AF73F4D1985}"/>
          </ac:spMkLst>
        </pc:spChg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457699718" sldId="478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404123344" sldId="479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448170368" sldId="480"/>
        </pc:sldMkLst>
      </pc:sldChg>
      <pc:sldChg chg="addSp delSp modSp del mod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949963621" sldId="481"/>
        </pc:sldMkLst>
        <pc:picChg chg="add del mod">
          <ac:chgData name="BADHAM, JENNIFER M." userId="d3e5acb5-b2db-4b06-ac84-616e0149b02f" providerId="ADAL" clId="{9714A960-6105-4F25-B59F-DE321ABD37E9}" dt="2022-01-03T22:08:54.580" v="1072" actId="478"/>
          <ac:picMkLst>
            <pc:docMk/>
            <pc:sldMk cId="2949963621" sldId="481"/>
            <ac:picMk id="4" creationId="{459274FD-5058-4B8A-B33E-B112A4F5169B}"/>
          </ac:picMkLst>
        </pc:picChg>
        <pc:picChg chg="add mod">
          <ac:chgData name="BADHAM, JENNIFER M." userId="d3e5acb5-b2db-4b06-ac84-616e0149b02f" providerId="ADAL" clId="{9714A960-6105-4F25-B59F-DE321ABD37E9}" dt="2022-01-03T22:10:21.335" v="1090" actId="1076"/>
          <ac:picMkLst>
            <pc:docMk/>
            <pc:sldMk cId="2949963621" sldId="481"/>
            <ac:picMk id="5" creationId="{B2789916-80EE-4636-81FC-5A93AC37FC05}"/>
          </ac:picMkLst>
        </pc:picChg>
        <pc:picChg chg="add mod">
          <ac:chgData name="BADHAM, JENNIFER M." userId="d3e5acb5-b2db-4b06-ac84-616e0149b02f" providerId="ADAL" clId="{9714A960-6105-4F25-B59F-DE321ABD37E9}" dt="2022-01-03T22:10:18.750" v="1089" actId="1076"/>
          <ac:picMkLst>
            <pc:docMk/>
            <pc:sldMk cId="2949963621" sldId="481"/>
            <ac:picMk id="6" creationId="{292DCB1F-EC54-47F1-A4BA-F15738994F47}"/>
          </ac:picMkLst>
        </pc:picChg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717786144" sldId="48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673050805" sldId="483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85684735" sldId="484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572004079" sldId="485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99372808" sldId="486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925380579" sldId="487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043167670" sldId="488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602987277" sldId="489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817137904" sldId="490"/>
        </pc:sldMkLst>
      </pc:sldChg>
      <pc:sldChg chg="modSp del mod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742374880" sldId="491"/>
        </pc:sldMkLst>
        <pc:spChg chg="mod">
          <ac:chgData name="BADHAM, JENNIFER M." userId="d3e5acb5-b2db-4b06-ac84-616e0149b02f" providerId="ADAL" clId="{9714A960-6105-4F25-B59F-DE321ABD37E9}" dt="2022-01-03T13:05:50.147" v="88" actId="20577"/>
          <ac:spMkLst>
            <pc:docMk/>
            <pc:sldMk cId="2742374880" sldId="491"/>
            <ac:spMk id="2" creationId="{B70A5455-18A3-43AC-AFB3-E71A9C36E32B}"/>
          </ac:spMkLst>
        </pc:spChg>
      </pc:sldChg>
      <pc:sldChg chg="del">
        <pc:chgData name="BADHAM, JENNIFER M." userId="d3e5acb5-b2db-4b06-ac84-616e0149b02f" providerId="ADAL" clId="{9714A960-6105-4F25-B59F-DE321ABD37E9}" dt="2022-01-03T20:11:15.364" v="315" actId="47"/>
        <pc:sldMkLst>
          <pc:docMk/>
          <pc:sldMk cId="763459976" sldId="492"/>
        </pc:sldMkLst>
      </pc:sldChg>
      <pc:sldChg chg="addSp delSp modSp del mod modClrScheme chgLayout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611295844" sldId="493"/>
        </pc:sldMkLst>
        <pc:spChg chg="mod ord">
          <ac:chgData name="BADHAM, JENNIFER M." userId="d3e5acb5-b2db-4b06-ac84-616e0149b02f" providerId="ADAL" clId="{9714A960-6105-4F25-B59F-DE321ABD37E9}" dt="2022-01-03T20:20:10.566" v="785" actId="700"/>
          <ac:spMkLst>
            <pc:docMk/>
            <pc:sldMk cId="3611295844" sldId="493"/>
            <ac:spMk id="2" creationId="{B76521D8-FC74-48AC-A21E-B2D6066DCF5F}"/>
          </ac:spMkLst>
        </pc:spChg>
        <pc:spChg chg="mod ord">
          <ac:chgData name="BADHAM, JENNIFER M." userId="d3e5acb5-b2db-4b06-ac84-616e0149b02f" providerId="ADAL" clId="{9714A960-6105-4F25-B59F-DE321ABD37E9}" dt="2022-01-03T20:21:48.456" v="913" actId="20577"/>
          <ac:spMkLst>
            <pc:docMk/>
            <pc:sldMk cId="3611295844" sldId="493"/>
            <ac:spMk id="3" creationId="{72426D12-811A-4731-920F-EFD8B434E6B2}"/>
          </ac:spMkLst>
        </pc:spChg>
        <pc:spChg chg="add mod">
          <ac:chgData name="BADHAM, JENNIFER M." userId="d3e5acb5-b2db-4b06-ac84-616e0149b02f" providerId="ADAL" clId="{9714A960-6105-4F25-B59F-DE321ABD37E9}" dt="2022-01-03T14:15:11.648" v="169" actId="1076"/>
          <ac:spMkLst>
            <pc:docMk/>
            <pc:sldMk cId="3611295844" sldId="493"/>
            <ac:spMk id="5" creationId="{FFB4A67E-A553-48C2-B9AD-14CA603A2408}"/>
          </ac:spMkLst>
        </pc:spChg>
        <pc:spChg chg="add del mod ord">
          <ac:chgData name="BADHAM, JENNIFER M." userId="d3e5acb5-b2db-4b06-ac84-616e0149b02f" providerId="ADAL" clId="{9714A960-6105-4F25-B59F-DE321ABD37E9}" dt="2022-01-03T20:20:10.566" v="785" actId="700"/>
          <ac:spMkLst>
            <pc:docMk/>
            <pc:sldMk cId="3611295844" sldId="493"/>
            <ac:spMk id="6" creationId="{0E2196D4-2E84-41F8-9C45-037CCC7378AA}"/>
          </ac:spMkLst>
        </pc:spChg>
        <pc:spChg chg="add mod ord">
          <ac:chgData name="BADHAM, JENNIFER M." userId="d3e5acb5-b2db-4b06-ac84-616e0149b02f" providerId="ADAL" clId="{9714A960-6105-4F25-B59F-DE321ABD37E9}" dt="2022-01-03T20:23:22.190" v="1071" actId="20577"/>
          <ac:spMkLst>
            <pc:docMk/>
            <pc:sldMk cId="3611295844" sldId="493"/>
            <ac:spMk id="7" creationId="{F5CB8496-640F-4301-AF31-DD6BE4B926FD}"/>
          </ac:spMkLst>
        </pc:spChg>
        <pc:spChg chg="add mod ord">
          <ac:chgData name="BADHAM, JENNIFER M." userId="d3e5acb5-b2db-4b06-ac84-616e0149b02f" providerId="ADAL" clId="{9714A960-6105-4F25-B59F-DE321ABD37E9}" dt="2022-01-03T20:20:42.508" v="824" actId="20577"/>
          <ac:spMkLst>
            <pc:docMk/>
            <pc:sldMk cId="3611295844" sldId="493"/>
            <ac:spMk id="8" creationId="{8C831878-2D5A-40E4-A10D-9FB767F930F9}"/>
          </ac:spMkLst>
        </pc:spChg>
        <pc:spChg chg="add mod ord">
          <ac:chgData name="BADHAM, JENNIFER M." userId="d3e5acb5-b2db-4b06-ac84-616e0149b02f" providerId="ADAL" clId="{9714A960-6105-4F25-B59F-DE321ABD37E9}" dt="2022-01-03T20:20:16.286" v="802" actId="20577"/>
          <ac:spMkLst>
            <pc:docMk/>
            <pc:sldMk cId="3611295844" sldId="493"/>
            <ac:spMk id="9" creationId="{81E5EEAE-30AC-4287-8143-97B5E7CAA447}"/>
          </ac:spMkLst>
        </pc:spChg>
      </pc:sldChg>
      <pc:sldChg chg="addSp delSp modSp del mod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839955751" sldId="494"/>
        </pc:sldMkLst>
        <pc:spChg chg="mod">
          <ac:chgData name="BADHAM, JENNIFER M." userId="d3e5acb5-b2db-4b06-ac84-616e0149b02f" providerId="ADAL" clId="{9714A960-6105-4F25-B59F-DE321ABD37E9}" dt="2022-01-03T20:10:23.021" v="310" actId="20577"/>
          <ac:spMkLst>
            <pc:docMk/>
            <pc:sldMk cId="1839955751" sldId="494"/>
            <ac:spMk id="3" creationId="{376C2336-5D49-4DA0-B46E-3F3E5866DB8D}"/>
          </ac:spMkLst>
        </pc:spChg>
        <pc:picChg chg="del">
          <ac:chgData name="BADHAM, JENNIFER M." userId="d3e5acb5-b2db-4b06-ac84-616e0149b02f" providerId="ADAL" clId="{9714A960-6105-4F25-B59F-DE321ABD37E9}" dt="2022-01-03T20:09:18.636" v="283" actId="478"/>
          <ac:picMkLst>
            <pc:docMk/>
            <pc:sldMk cId="1839955751" sldId="494"/>
            <ac:picMk id="5" creationId="{58C9C7E0-AD20-43F1-BDD3-592C32FD4B0D}"/>
          </ac:picMkLst>
        </pc:picChg>
        <pc:picChg chg="add mod ord">
          <ac:chgData name="BADHAM, JENNIFER M." userId="d3e5acb5-b2db-4b06-ac84-616e0149b02f" providerId="ADAL" clId="{9714A960-6105-4F25-B59F-DE321ABD37E9}" dt="2022-01-03T20:10:07.123" v="287" actId="167"/>
          <ac:picMkLst>
            <pc:docMk/>
            <pc:sldMk cId="1839955751" sldId="494"/>
            <ac:picMk id="7" creationId="{B4954084-609B-4F06-A184-9284DE9ED462}"/>
          </ac:picMkLst>
        </pc:picChg>
      </pc:sldChg>
      <pc:sldChg chg="addSp delSp modSp new del mod modClrScheme chgLayout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4260227436" sldId="495"/>
        </pc:sldMkLst>
        <pc:spChg chg="del mod ord">
          <ac:chgData name="BADHAM, JENNIFER M." userId="d3e5acb5-b2db-4b06-ac84-616e0149b02f" providerId="ADAL" clId="{9714A960-6105-4F25-B59F-DE321ABD37E9}" dt="2022-01-03T18:05:22.135" v="171" actId="700"/>
          <ac:spMkLst>
            <pc:docMk/>
            <pc:sldMk cId="4260227436" sldId="495"/>
            <ac:spMk id="2" creationId="{6E680A8F-46DA-4965-A3E5-50A964C938AE}"/>
          </ac:spMkLst>
        </pc:spChg>
        <pc:spChg chg="del">
          <ac:chgData name="BADHAM, JENNIFER M." userId="d3e5acb5-b2db-4b06-ac84-616e0149b02f" providerId="ADAL" clId="{9714A960-6105-4F25-B59F-DE321ABD37E9}" dt="2022-01-03T18:05:22.135" v="171" actId="700"/>
          <ac:spMkLst>
            <pc:docMk/>
            <pc:sldMk cId="4260227436" sldId="495"/>
            <ac:spMk id="3" creationId="{9FAC707D-727B-44E9-BED7-B469911833A9}"/>
          </ac:spMkLst>
        </pc:spChg>
        <pc:spChg chg="add mod ord">
          <ac:chgData name="BADHAM, JENNIFER M." userId="d3e5acb5-b2db-4b06-ac84-616e0149b02f" providerId="ADAL" clId="{9714A960-6105-4F25-B59F-DE321ABD37E9}" dt="2022-01-03T18:07:03.415" v="281" actId="20577"/>
          <ac:spMkLst>
            <pc:docMk/>
            <pc:sldMk cId="4260227436" sldId="495"/>
            <ac:spMk id="4" creationId="{3506B193-3EBE-4466-AB77-679362036E36}"/>
          </ac:spMkLst>
        </pc:spChg>
        <pc:picChg chg="add mod">
          <ac:chgData name="BADHAM, JENNIFER M." userId="d3e5acb5-b2db-4b06-ac84-616e0149b02f" providerId="ADAL" clId="{9714A960-6105-4F25-B59F-DE321ABD37E9}" dt="2022-01-03T18:07:11.345" v="282" actId="1076"/>
          <ac:picMkLst>
            <pc:docMk/>
            <pc:sldMk cId="4260227436" sldId="495"/>
            <ac:picMk id="6" creationId="{EA05C85A-23A0-4A96-B058-524C2C0D811D}"/>
          </ac:picMkLst>
        </pc:picChg>
      </pc:sldChg>
      <pc:sldChg chg="addSp delSp modSp add del mod ord delAnim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4075246359" sldId="496"/>
        </pc:sldMkLst>
        <pc:spChg chg="mod">
          <ac:chgData name="BADHAM, JENNIFER M." userId="d3e5acb5-b2db-4b06-ac84-616e0149b02f" providerId="ADAL" clId="{9714A960-6105-4F25-B59F-DE321ABD37E9}" dt="2022-01-03T20:11:10.212" v="314"/>
          <ac:spMkLst>
            <pc:docMk/>
            <pc:sldMk cId="4075246359" sldId="496"/>
            <ac:spMk id="2" creationId="{CF190FE5-61E7-416A-A883-6255C33F4B5E}"/>
          </ac:spMkLst>
        </pc:spChg>
        <pc:spChg chg="mod">
          <ac:chgData name="BADHAM, JENNIFER M." userId="d3e5acb5-b2db-4b06-ac84-616e0149b02f" providerId="ADAL" clId="{9714A960-6105-4F25-B59F-DE321ABD37E9}" dt="2022-01-03T20:14:18.214" v="608" actId="20577"/>
          <ac:spMkLst>
            <pc:docMk/>
            <pc:sldMk cId="4075246359" sldId="496"/>
            <ac:spMk id="3" creationId="{376C2336-5D49-4DA0-B46E-3F3E5866DB8D}"/>
          </ac:spMkLst>
        </pc:spChg>
        <pc:spChg chg="del mod">
          <ac:chgData name="BADHAM, JENNIFER M." userId="d3e5acb5-b2db-4b06-ac84-616e0149b02f" providerId="ADAL" clId="{9714A960-6105-4F25-B59F-DE321ABD37E9}" dt="2022-01-03T20:14:23.191" v="609" actId="478"/>
          <ac:spMkLst>
            <pc:docMk/>
            <pc:sldMk cId="4075246359" sldId="496"/>
            <ac:spMk id="6" creationId="{3DD50EDD-68F4-4617-AC4A-89AB297B44DF}"/>
          </ac:spMkLst>
        </pc:spChg>
        <pc:picChg chg="add mod ord">
          <ac:chgData name="BADHAM, JENNIFER M." userId="d3e5acb5-b2db-4b06-ac84-616e0149b02f" providerId="ADAL" clId="{9714A960-6105-4F25-B59F-DE321ABD37E9}" dt="2022-01-03T20:12:00.128" v="322" actId="167"/>
          <ac:picMkLst>
            <pc:docMk/>
            <pc:sldMk cId="4075246359" sldId="496"/>
            <ac:picMk id="5" creationId="{24F66D82-CD12-4F56-9586-8CE8C4BB8DEF}"/>
          </ac:picMkLst>
        </pc:picChg>
        <pc:picChg chg="del">
          <ac:chgData name="BADHAM, JENNIFER M." userId="d3e5acb5-b2db-4b06-ac84-616e0149b02f" providerId="ADAL" clId="{9714A960-6105-4F25-B59F-DE321ABD37E9}" dt="2022-01-03T20:11:37.171" v="316" actId="478"/>
          <ac:picMkLst>
            <pc:docMk/>
            <pc:sldMk cId="4075246359" sldId="496"/>
            <ac:picMk id="7" creationId="{B4954084-609B-4F06-A184-9284DE9ED462}"/>
          </ac:picMkLst>
        </pc:picChg>
        <pc:picChg chg="add del">
          <ac:chgData name="BADHAM, JENNIFER M." userId="d3e5acb5-b2db-4b06-ac84-616e0149b02f" providerId="ADAL" clId="{9714A960-6105-4F25-B59F-DE321ABD37E9}" dt="2022-01-03T20:11:55.978" v="321" actId="22"/>
          <ac:picMkLst>
            <pc:docMk/>
            <pc:sldMk cId="4075246359" sldId="496"/>
            <ac:picMk id="9" creationId="{D15EDAD3-81EB-4053-8465-C028E445B9B4}"/>
          </ac:picMkLst>
        </pc:pic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444135125" sldId="497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07670706" sldId="498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307947402" sldId="499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07884441" sldId="500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2098965053" sldId="501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4097643706" sldId="502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424036515" sldId="503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07638326" sldId="504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700148439" sldId="505"/>
        </pc:sldMkLst>
      </pc:sldChg>
      <pc:sldChg chg="addSp delSp modSp del mod chgLayout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213316470" sldId="506"/>
        </pc:sldMkLst>
        <pc:spChg chg="mod ord">
          <ac:chgData name="BADHAM, JENNIFER M." userId="d3e5acb5-b2db-4b06-ac84-616e0149b02f" providerId="ADAL" clId="{9714A960-6105-4F25-B59F-DE321ABD37E9}" dt="2022-01-09T15:34:29.590" v="1093" actId="700"/>
          <ac:spMkLst>
            <pc:docMk/>
            <pc:sldMk cId="1213316470" sldId="506"/>
            <ac:spMk id="2" creationId="{976D98F9-518B-4434-B931-5B4A202A88AB}"/>
          </ac:spMkLst>
        </pc:spChg>
        <pc:spChg chg="mod ord">
          <ac:chgData name="BADHAM, JENNIFER M." userId="d3e5acb5-b2db-4b06-ac84-616e0149b02f" providerId="ADAL" clId="{9714A960-6105-4F25-B59F-DE321ABD37E9}" dt="2022-01-09T15:34:29.590" v="1093" actId="700"/>
          <ac:spMkLst>
            <pc:docMk/>
            <pc:sldMk cId="1213316470" sldId="506"/>
            <ac:spMk id="3" creationId="{E464076F-2F0C-48F6-A7E6-5FB8F22553E6}"/>
          </ac:spMkLst>
        </pc:spChg>
        <pc:spChg chg="mod ord">
          <ac:chgData name="BADHAM, JENNIFER M." userId="d3e5acb5-b2db-4b06-ac84-616e0149b02f" providerId="ADAL" clId="{9714A960-6105-4F25-B59F-DE321ABD37E9}" dt="2022-01-09T15:36:20.847" v="1189" actId="20577"/>
          <ac:spMkLst>
            <pc:docMk/>
            <pc:sldMk cId="1213316470" sldId="506"/>
            <ac:spMk id="4" creationId="{06B62BC6-75D2-4332-BB52-84954FA7AD23}"/>
          </ac:spMkLst>
        </pc:spChg>
        <pc:spChg chg="add del mod">
          <ac:chgData name="BADHAM, JENNIFER M." userId="d3e5acb5-b2db-4b06-ac84-616e0149b02f" providerId="ADAL" clId="{9714A960-6105-4F25-B59F-DE321ABD37E9}" dt="2022-01-09T15:34:07.701" v="1091" actId="6264"/>
          <ac:spMkLst>
            <pc:docMk/>
            <pc:sldMk cId="1213316470" sldId="506"/>
            <ac:spMk id="5" creationId="{49487E24-F486-4ACC-B388-864C8956930C}"/>
          </ac:spMkLst>
        </pc:spChg>
        <pc:spChg chg="add del mod">
          <ac:chgData name="BADHAM, JENNIFER M." userId="d3e5acb5-b2db-4b06-ac84-616e0149b02f" providerId="ADAL" clId="{9714A960-6105-4F25-B59F-DE321ABD37E9}" dt="2022-01-09T15:34:07.701" v="1091" actId="6264"/>
          <ac:spMkLst>
            <pc:docMk/>
            <pc:sldMk cId="1213316470" sldId="506"/>
            <ac:spMk id="6" creationId="{BC5C82FF-B85D-4152-9E04-013C628F15A3}"/>
          </ac:spMkLst>
        </pc:spChg>
        <pc:spChg chg="add del mod">
          <ac:chgData name="BADHAM, JENNIFER M." userId="d3e5acb5-b2db-4b06-ac84-616e0149b02f" providerId="ADAL" clId="{9714A960-6105-4F25-B59F-DE321ABD37E9}" dt="2022-01-09T15:34:07.701" v="1091" actId="6264"/>
          <ac:spMkLst>
            <pc:docMk/>
            <pc:sldMk cId="1213316470" sldId="506"/>
            <ac:spMk id="7" creationId="{7729F791-40C7-4927-BD8C-63B3ED74A411}"/>
          </ac:spMkLst>
        </pc:spChg>
      </pc:sldChg>
      <pc:sldChg chg="modSp mod ord modClrScheme chgLayout">
        <pc:chgData name="BADHAM, JENNIFER M." userId="d3e5acb5-b2db-4b06-ac84-616e0149b02f" providerId="ADAL" clId="{9714A960-6105-4F25-B59F-DE321ABD37E9}" dt="2022-01-09T16:52:46.751" v="1265" actId="700"/>
        <pc:sldMkLst>
          <pc:docMk/>
          <pc:sldMk cId="709500407" sldId="507"/>
        </pc:sldMkLst>
        <pc:spChg chg="mod ord">
          <ac:chgData name="BADHAM, JENNIFER M." userId="d3e5acb5-b2db-4b06-ac84-616e0149b02f" providerId="ADAL" clId="{9714A960-6105-4F25-B59F-DE321ABD37E9}" dt="2022-01-09T16:52:46.751" v="1265" actId="700"/>
          <ac:spMkLst>
            <pc:docMk/>
            <pc:sldMk cId="709500407" sldId="507"/>
            <ac:spMk id="2" creationId="{C07CE0A6-20D1-4C0F-9938-EFE79E30E42F}"/>
          </ac:spMkLst>
        </pc:spChg>
        <pc:spChg chg="mod ord">
          <ac:chgData name="BADHAM, JENNIFER M." userId="d3e5acb5-b2db-4b06-ac84-616e0149b02f" providerId="ADAL" clId="{9714A960-6105-4F25-B59F-DE321ABD37E9}" dt="2022-01-09T16:52:46.751" v="1265" actId="700"/>
          <ac:spMkLst>
            <pc:docMk/>
            <pc:sldMk cId="709500407" sldId="507"/>
            <ac:spMk id="3" creationId="{6934891A-5F61-4A6F-843C-4707A352A2EE}"/>
          </ac:spMkLst>
        </pc:spChg>
        <pc:spChg chg="mod ord">
          <ac:chgData name="BADHAM, JENNIFER M." userId="d3e5acb5-b2db-4b06-ac84-616e0149b02f" providerId="ADAL" clId="{9714A960-6105-4F25-B59F-DE321ABD37E9}" dt="2022-01-09T16:52:46.751" v="1265" actId="700"/>
          <ac:spMkLst>
            <pc:docMk/>
            <pc:sldMk cId="709500407" sldId="507"/>
            <ac:spMk id="4" creationId="{30570511-5E5F-41BB-A15C-E7CA4BDB872E}"/>
          </ac:spMkLst>
        </pc:spChg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791770155" sldId="508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2102679948" sldId="509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30337918" sldId="510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2106754172" sldId="511"/>
        </pc:sldMkLst>
      </pc:sldChg>
      <pc:sldChg chg="del">
        <pc:chgData name="BADHAM, JENNIFER M." userId="d3e5acb5-b2db-4b06-ac84-616e0149b02f" providerId="ADAL" clId="{9714A960-6105-4F25-B59F-DE321ABD37E9}" dt="2022-01-09T16:50:09.494" v="1235" actId="47"/>
        <pc:sldMkLst>
          <pc:docMk/>
          <pc:sldMk cId="2188914398" sldId="512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37519033" sldId="513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571642952" sldId="514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4287704253" sldId="515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212078287" sldId="516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259607086" sldId="517"/>
        </pc:sldMkLst>
      </pc:sldChg>
      <pc:sldMasterChg chg="del delSldLayout">
        <pc:chgData name="BADHAM, JENNIFER M." userId="d3e5acb5-b2db-4b06-ac84-616e0149b02f" providerId="ADAL" clId="{9714A960-6105-4F25-B59F-DE321ABD37E9}" dt="2022-01-09T16:53:55.975" v="1276" actId="700"/>
        <pc:sldMasterMkLst>
          <pc:docMk/>
          <pc:sldMasterMk cId="713788537" sldId="2147483648"/>
        </pc:sldMasterMkLst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1449196509" sldId="2147483652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3032838578" sldId="2147483653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2946740732" sldId="2147483658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2770916380" sldId="2147483659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354770624" sldId="2147483660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2110809202" sldId="2147483661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4267383672" sldId="2147483662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3793655527" sldId="2147483663"/>
          </pc:sldLayoutMkLst>
        </pc:sldLayoutChg>
      </pc:sldMasterChg>
    </pc:docChg>
  </pc:docChgLst>
  <pc:docChgLst>
    <pc:chgData name="BADHAM, JENNIFER M." userId="d3e5acb5-b2db-4b06-ac84-616e0149b02f" providerId="ADAL" clId="{38F87036-982D-4B17-AAF6-1A247A45E3F7}"/>
    <pc:docChg chg="delSld">
      <pc:chgData name="BADHAM, JENNIFER M." userId="d3e5acb5-b2db-4b06-ac84-616e0149b02f" providerId="ADAL" clId="{38F87036-982D-4B17-AAF6-1A247A45E3F7}" dt="2022-03-07T23:26:06.406" v="0" actId="47"/>
      <pc:docMkLst>
        <pc:docMk/>
      </pc:docMkLst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17051335" sldId="335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2599878280" sldId="359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1326152433" sldId="509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1994001730" sldId="511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894950634" sldId="512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2125776340" sldId="513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005368512" sldId="539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4291863569" sldId="540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2075493981" sldId="557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690398957" sldId="580"/>
        </pc:sldMkLst>
      </pc:sldChg>
    </pc:docChg>
  </pc:docChgLst>
  <pc:docChgLst>
    <pc:chgData name="BADHAM, JENNIFER M." userId="S::gtrg45@durham.ac.uk::d3e5acb5-b2db-4b06-ac84-616e0149b02f" providerId="AD" clId="Web-{5763F0FC-90EF-5542-2940-745852CD1DE0}"/>
    <pc:docChg chg="modSld">
      <pc:chgData name="BADHAM, JENNIFER M." userId="S::gtrg45@durham.ac.uk::d3e5acb5-b2db-4b06-ac84-616e0149b02f" providerId="AD" clId="Web-{5763F0FC-90EF-5542-2940-745852CD1DE0}" dt="2022-01-09T15:33:05.224" v="0"/>
      <pc:docMkLst>
        <pc:docMk/>
      </pc:docMkLst>
      <pc:sldChg chg="modSp">
        <pc:chgData name="BADHAM, JENNIFER M." userId="S::gtrg45@durham.ac.uk::d3e5acb5-b2db-4b06-ac84-616e0149b02f" providerId="AD" clId="Web-{5763F0FC-90EF-5542-2940-745852CD1DE0}" dt="2022-01-09T15:33:05.224" v="0"/>
        <pc:sldMkLst>
          <pc:docMk/>
          <pc:sldMk cId="1213316470" sldId="506"/>
        </pc:sldMkLst>
        <pc:spChg chg="mod">
          <ac:chgData name="BADHAM, JENNIFER M." userId="S::gtrg45@durham.ac.uk::d3e5acb5-b2db-4b06-ac84-616e0149b02f" providerId="AD" clId="Web-{5763F0FC-90EF-5542-2940-745852CD1DE0}" dt="2022-01-09T15:33:05.224" v="0"/>
          <ac:spMkLst>
            <pc:docMk/>
            <pc:sldMk cId="1213316470" sldId="506"/>
            <ac:spMk id="4" creationId="{06B62BC6-75D2-4332-BB52-84954FA7AD23}"/>
          </ac:spMkLst>
        </pc:spChg>
      </pc:sldChg>
    </pc:docChg>
  </pc:docChgLst>
  <pc:docChgLst>
    <pc:chgData name="BADHAM, JENNIFER M." userId="d3e5acb5-b2db-4b06-ac84-616e0149b02f" providerId="ADAL" clId="{F59545E4-0D7A-419B-AC13-5C8DA98DE677}"/>
    <pc:docChg chg="undo custSel addSld delSld modSld sldOrd delMainMaster">
      <pc:chgData name="BADHAM, JENNIFER M." userId="d3e5acb5-b2db-4b06-ac84-616e0149b02f" providerId="ADAL" clId="{F59545E4-0D7A-419B-AC13-5C8DA98DE677}" dt="2022-11-18T12:57:40.835" v="4173" actId="47"/>
      <pc:docMkLst>
        <pc:docMk/>
      </pc:docMkLst>
      <pc:sldChg chg="addSp delSp modSp mod">
        <pc:chgData name="BADHAM, JENNIFER M." userId="d3e5acb5-b2db-4b06-ac84-616e0149b02f" providerId="ADAL" clId="{F59545E4-0D7A-419B-AC13-5C8DA98DE677}" dt="2022-11-11T12:05:33.500" v="1434" actId="20577"/>
        <pc:sldMkLst>
          <pc:docMk/>
          <pc:sldMk cId="2256576646" sldId="311"/>
        </pc:sldMkLst>
        <pc:spChg chg="mod">
          <ac:chgData name="BADHAM, JENNIFER M." userId="d3e5acb5-b2db-4b06-ac84-616e0149b02f" providerId="ADAL" clId="{F59545E4-0D7A-419B-AC13-5C8DA98DE677}" dt="2022-11-11T12:05:33.500" v="1434" actId="20577"/>
          <ac:spMkLst>
            <pc:docMk/>
            <pc:sldMk cId="2256576646" sldId="311"/>
            <ac:spMk id="2" creationId="{3252BE61-97BF-E319-5097-CF31959C173C}"/>
          </ac:spMkLst>
        </pc:spChg>
        <pc:spChg chg="add del mod">
          <ac:chgData name="BADHAM, JENNIFER M." userId="d3e5acb5-b2db-4b06-ac84-616e0149b02f" providerId="ADAL" clId="{F59545E4-0D7A-419B-AC13-5C8DA98DE677}" dt="2022-11-11T11:54:05.021" v="908"/>
          <ac:spMkLst>
            <pc:docMk/>
            <pc:sldMk cId="2256576646" sldId="311"/>
            <ac:spMk id="3" creationId="{AFF211DC-7B80-6313-3573-6487A908DE24}"/>
          </ac:spMkLst>
        </pc:spChg>
        <pc:spChg chg="mod">
          <ac:chgData name="BADHAM, JENNIFER M." userId="d3e5acb5-b2db-4b06-ac84-616e0149b02f" providerId="ADAL" clId="{F59545E4-0D7A-419B-AC13-5C8DA98DE677}" dt="2022-11-11T11:54:05.021" v="908"/>
          <ac:spMkLst>
            <pc:docMk/>
            <pc:sldMk cId="2256576646" sldId="311"/>
            <ac:spMk id="4" creationId="{00000000-0000-0000-0000-000000000000}"/>
          </ac:spMkLst>
        </pc:spChg>
        <pc:spChg chg="add del mod">
          <ac:chgData name="BADHAM, JENNIFER M." userId="d3e5acb5-b2db-4b06-ac84-616e0149b02f" providerId="ADAL" clId="{F59545E4-0D7A-419B-AC13-5C8DA98DE677}" dt="2022-11-11T11:54:05.021" v="908"/>
          <ac:spMkLst>
            <pc:docMk/>
            <pc:sldMk cId="2256576646" sldId="311"/>
            <ac:spMk id="6" creationId="{D196CFBB-333F-8975-0B32-9EFD472EBA83}"/>
          </ac:spMkLst>
        </pc:spChg>
        <pc:picChg chg="mod">
          <ac:chgData name="BADHAM, JENNIFER M." userId="d3e5acb5-b2db-4b06-ac84-616e0149b02f" providerId="ADAL" clId="{F59545E4-0D7A-419B-AC13-5C8DA98DE677}" dt="2022-11-11T11:54:09.352" v="909" actId="14100"/>
          <ac:picMkLst>
            <pc:docMk/>
            <pc:sldMk cId="2256576646" sldId="311"/>
            <ac:picMk id="5" creationId="{350A63DA-DA99-AC42-B40D-4CB67E00C538}"/>
          </ac:picMkLst>
        </pc:picChg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84621137" sldId="345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895376119" sldId="363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538158247" sldId="364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986963" sldId="366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184861885" sldId="367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3388725820" sldId="368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273476925" sldId="369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285683213" sldId="370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817451546" sldId="371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456163969" sldId="372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183257585" sldId="374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350056295" sldId="375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1442123303" sldId="376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066739030" sldId="377"/>
        </pc:sldMkLst>
      </pc:sldChg>
      <pc:sldChg chg="delSp modSp mod modClrScheme chgLayout">
        <pc:chgData name="BADHAM, JENNIFER M." userId="d3e5acb5-b2db-4b06-ac84-616e0149b02f" providerId="ADAL" clId="{F59545E4-0D7A-419B-AC13-5C8DA98DE677}" dt="2022-11-08T17:59:44.692" v="23" actId="166"/>
        <pc:sldMkLst>
          <pc:docMk/>
          <pc:sldMk cId="1934459264" sldId="592"/>
        </pc:sldMkLst>
        <pc:spChg chg="mod ord">
          <ac:chgData name="BADHAM, JENNIFER M." userId="d3e5acb5-b2db-4b06-ac84-616e0149b02f" providerId="ADAL" clId="{F59545E4-0D7A-419B-AC13-5C8DA98DE677}" dt="2022-11-08T17:59:18.766" v="13" actId="700"/>
          <ac:spMkLst>
            <pc:docMk/>
            <pc:sldMk cId="1934459264" sldId="592"/>
            <ac:spMk id="3" creationId="{59EEC162-9CEC-4162-A4F1-AE135B3D494A}"/>
          </ac:spMkLst>
        </pc:spChg>
        <pc:spChg chg="del">
          <ac:chgData name="BADHAM, JENNIFER M." userId="d3e5acb5-b2db-4b06-ac84-616e0149b02f" providerId="ADAL" clId="{F59545E4-0D7A-419B-AC13-5C8DA98DE677}" dt="2022-11-08T17:59:18.766" v="13" actId="700"/>
          <ac:spMkLst>
            <pc:docMk/>
            <pc:sldMk cId="1934459264" sldId="592"/>
            <ac:spMk id="6" creationId="{CA1483DC-0F1E-7FE8-1995-A1D31BC93100}"/>
          </ac:spMkLst>
        </pc:spChg>
        <pc:spChg chg="del">
          <ac:chgData name="BADHAM, JENNIFER M." userId="d3e5acb5-b2db-4b06-ac84-616e0149b02f" providerId="ADAL" clId="{F59545E4-0D7A-419B-AC13-5C8DA98DE677}" dt="2022-11-08T17:59:18.766" v="13" actId="700"/>
          <ac:spMkLst>
            <pc:docMk/>
            <pc:sldMk cId="1934459264" sldId="592"/>
            <ac:spMk id="11" creationId="{1CAE81A9-1C9A-AA42-3134-26058DE76DC2}"/>
          </ac:spMkLst>
        </pc:spChg>
        <pc:picChg chg="mod">
          <ac:chgData name="BADHAM, JENNIFER M." userId="d3e5acb5-b2db-4b06-ac84-616e0149b02f" providerId="ADAL" clId="{F59545E4-0D7A-419B-AC13-5C8DA98DE677}" dt="2022-11-08T17:59:38.351" v="21" actId="14100"/>
          <ac:picMkLst>
            <pc:docMk/>
            <pc:sldMk cId="1934459264" sldId="592"/>
            <ac:picMk id="7" creationId="{BD0CBE60-66F4-4254-9F69-13625401F0BB}"/>
          </ac:picMkLst>
        </pc:picChg>
        <pc:picChg chg="mod ord">
          <ac:chgData name="BADHAM, JENNIFER M." userId="d3e5acb5-b2db-4b06-ac84-616e0149b02f" providerId="ADAL" clId="{F59545E4-0D7A-419B-AC13-5C8DA98DE677}" dt="2022-11-08T17:59:44.692" v="23" actId="166"/>
          <ac:picMkLst>
            <pc:docMk/>
            <pc:sldMk cId="1934459264" sldId="592"/>
            <ac:picMk id="8" creationId="{CE30837D-F9B2-4569-83EE-AF738653F812}"/>
          </ac:picMkLst>
        </pc:picChg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1997345808" sldId="661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3206356754" sldId="664"/>
        </pc:sldMkLst>
      </pc:sldChg>
      <pc:sldChg chg="modSp mod">
        <pc:chgData name="BADHAM, JENNIFER M." userId="d3e5acb5-b2db-4b06-ac84-616e0149b02f" providerId="ADAL" clId="{F59545E4-0D7A-419B-AC13-5C8DA98DE677}" dt="2022-11-08T18:31:11.460" v="429" actId="20577"/>
        <pc:sldMkLst>
          <pc:docMk/>
          <pc:sldMk cId="2220317991" sldId="666"/>
        </pc:sldMkLst>
        <pc:spChg chg="mod">
          <ac:chgData name="BADHAM, JENNIFER M." userId="d3e5acb5-b2db-4b06-ac84-616e0149b02f" providerId="ADAL" clId="{F59545E4-0D7A-419B-AC13-5C8DA98DE677}" dt="2022-11-08T18:31:11.460" v="429" actId="20577"/>
          <ac:spMkLst>
            <pc:docMk/>
            <pc:sldMk cId="2220317991" sldId="666"/>
            <ac:spMk id="3" creationId="{96F779DC-18BE-1AF7-ED83-59C61E774587}"/>
          </ac:spMkLst>
        </pc:spChg>
      </pc:sldChg>
      <pc:sldChg chg="modSp">
        <pc:chgData name="BADHAM, JENNIFER M." userId="d3e5acb5-b2db-4b06-ac84-616e0149b02f" providerId="ADAL" clId="{F59545E4-0D7A-419B-AC13-5C8DA98DE677}" dt="2022-11-08T17:58:53.980" v="11"/>
        <pc:sldMkLst>
          <pc:docMk/>
          <pc:sldMk cId="1979548943" sldId="673"/>
        </pc:sldMkLst>
        <pc:spChg chg="mod">
          <ac:chgData name="BADHAM, JENNIFER M." userId="d3e5acb5-b2db-4b06-ac84-616e0149b02f" providerId="ADAL" clId="{F59545E4-0D7A-419B-AC13-5C8DA98DE677}" dt="2022-11-08T17:58:53.980" v="11"/>
          <ac:spMkLst>
            <pc:docMk/>
            <pc:sldMk cId="1979548943" sldId="673"/>
            <ac:spMk id="2" creationId="{D9BC856D-B621-4676-8247-F1454DCB8FFC}"/>
          </ac:spMkLst>
        </pc:spChg>
      </pc:sldChg>
      <pc:sldChg chg="modSp mod">
        <pc:chgData name="BADHAM, JENNIFER M." userId="d3e5acb5-b2db-4b06-ac84-616e0149b02f" providerId="ADAL" clId="{F59545E4-0D7A-419B-AC13-5C8DA98DE677}" dt="2022-11-08T18:26:20.827" v="311" actId="6549"/>
        <pc:sldMkLst>
          <pc:docMk/>
          <pc:sldMk cId="2834843054" sldId="676"/>
        </pc:sldMkLst>
        <pc:spChg chg="mod">
          <ac:chgData name="BADHAM, JENNIFER M." userId="d3e5acb5-b2db-4b06-ac84-616e0149b02f" providerId="ADAL" clId="{F59545E4-0D7A-419B-AC13-5C8DA98DE677}" dt="2022-11-08T18:26:20.827" v="311" actId="6549"/>
          <ac:spMkLst>
            <pc:docMk/>
            <pc:sldMk cId="2834843054" sldId="676"/>
            <ac:spMk id="4" creationId="{BFC60862-BBD6-4F70-404D-C587F2F26970}"/>
          </ac:spMkLst>
        </pc:spChg>
      </pc:sldChg>
      <pc:sldChg chg="addSp delSp modSp mod modClrScheme chgLayout">
        <pc:chgData name="BADHAM, JENNIFER M." userId="d3e5acb5-b2db-4b06-ac84-616e0149b02f" providerId="ADAL" clId="{F59545E4-0D7A-419B-AC13-5C8DA98DE677}" dt="2022-11-08T19:20:21.023" v="644" actId="20577"/>
        <pc:sldMkLst>
          <pc:docMk/>
          <pc:sldMk cId="3828815477" sldId="677"/>
        </pc:sldMkLst>
        <pc:spChg chg="add del mod ord">
          <ac:chgData name="BADHAM, JENNIFER M." userId="d3e5acb5-b2db-4b06-ac84-616e0149b02f" providerId="ADAL" clId="{F59545E4-0D7A-419B-AC13-5C8DA98DE677}" dt="2022-11-08T18:02:04.344" v="40" actId="478"/>
          <ac:spMkLst>
            <pc:docMk/>
            <pc:sldMk cId="3828815477" sldId="677"/>
            <ac:spMk id="2" creationId="{EF9D9836-65E0-C46D-9032-C91388FFC2BE}"/>
          </ac:spMkLst>
        </pc:spChg>
        <pc:spChg chg="mod ord">
          <ac:chgData name="BADHAM, JENNIFER M." userId="d3e5acb5-b2db-4b06-ac84-616e0149b02f" providerId="ADAL" clId="{F59545E4-0D7A-419B-AC13-5C8DA98DE677}" dt="2022-11-08T18:02:17.803" v="45"/>
          <ac:spMkLst>
            <pc:docMk/>
            <pc:sldMk cId="3828815477" sldId="677"/>
            <ac:spMk id="3" creationId="{59EEC162-9CEC-4162-A4F1-AE135B3D494A}"/>
          </ac:spMkLst>
        </pc:spChg>
        <pc:spChg chg="mod ord">
          <ac:chgData name="BADHAM, JENNIFER M." userId="d3e5acb5-b2db-4b06-ac84-616e0149b02f" providerId="ADAL" clId="{F59545E4-0D7A-419B-AC13-5C8DA98DE677}" dt="2022-11-08T19:20:21.023" v="644" actId="20577"/>
          <ac:spMkLst>
            <pc:docMk/>
            <pc:sldMk cId="3828815477" sldId="677"/>
            <ac:spMk id="4" creationId="{F63A03F7-AE07-4ACC-8B51-076016BB1BDB}"/>
          </ac:spMkLst>
        </pc:spChg>
        <pc:spChg chg="del mod ord">
          <ac:chgData name="BADHAM, JENNIFER M." userId="d3e5acb5-b2db-4b06-ac84-616e0149b02f" providerId="ADAL" clId="{F59545E4-0D7A-419B-AC13-5C8DA98DE677}" dt="2022-11-08T18:01:15.043" v="29" actId="478"/>
          <ac:spMkLst>
            <pc:docMk/>
            <pc:sldMk cId="3828815477" sldId="677"/>
            <ac:spMk id="5" creationId="{0D1F3F7B-A289-4F25-81F5-9410DA997A48}"/>
          </ac:spMkLst>
        </pc:spChg>
        <pc:spChg chg="add del mod">
          <ac:chgData name="BADHAM, JENNIFER M." userId="d3e5acb5-b2db-4b06-ac84-616e0149b02f" providerId="ADAL" clId="{F59545E4-0D7A-419B-AC13-5C8DA98DE677}" dt="2022-11-08T18:02:17.803" v="45"/>
          <ac:spMkLst>
            <pc:docMk/>
            <pc:sldMk cId="3828815477" sldId="677"/>
            <ac:spMk id="6" creationId="{15A4B647-11ED-2385-8C39-22DB85E9DC9E}"/>
          </ac:spMkLst>
        </pc:spChg>
        <pc:spChg chg="add del mod">
          <ac:chgData name="BADHAM, JENNIFER M." userId="d3e5acb5-b2db-4b06-ac84-616e0149b02f" providerId="ADAL" clId="{F59545E4-0D7A-419B-AC13-5C8DA98DE677}" dt="2022-11-08T18:02:17.803" v="45"/>
          <ac:spMkLst>
            <pc:docMk/>
            <pc:sldMk cId="3828815477" sldId="677"/>
            <ac:spMk id="9" creationId="{BCEF8604-B3F2-B446-AF32-4900E423AF66}"/>
          </ac:spMkLst>
        </pc:spChg>
        <pc:spChg chg="add mod">
          <ac:chgData name="BADHAM, JENNIFER M." userId="d3e5acb5-b2db-4b06-ac84-616e0149b02f" providerId="ADAL" clId="{F59545E4-0D7A-419B-AC13-5C8DA98DE677}" dt="2022-11-08T18:03:22.611" v="219" actId="20577"/>
          <ac:spMkLst>
            <pc:docMk/>
            <pc:sldMk cId="3828815477" sldId="677"/>
            <ac:spMk id="10" creationId="{14FA3D1E-1505-DC08-BA5F-CED95D442CAC}"/>
          </ac:spMkLst>
        </pc:spChg>
        <pc:picChg chg="del mod">
          <ac:chgData name="BADHAM, JENNIFER M." userId="d3e5acb5-b2db-4b06-ac84-616e0149b02f" providerId="ADAL" clId="{F59545E4-0D7A-419B-AC13-5C8DA98DE677}" dt="2022-11-08T18:02:10.255" v="42" actId="478"/>
          <ac:picMkLst>
            <pc:docMk/>
            <pc:sldMk cId="3828815477" sldId="677"/>
            <ac:picMk id="7" creationId="{BD0CBE60-66F4-4254-9F69-13625401F0BB}"/>
          </ac:picMkLst>
        </pc:picChg>
        <pc:picChg chg="mod">
          <ac:chgData name="BADHAM, JENNIFER M." userId="d3e5acb5-b2db-4b06-ac84-616e0149b02f" providerId="ADAL" clId="{F59545E4-0D7A-419B-AC13-5C8DA98DE677}" dt="2022-11-08T18:02:16.147" v="44" actId="1076"/>
          <ac:picMkLst>
            <pc:docMk/>
            <pc:sldMk cId="3828815477" sldId="677"/>
            <ac:picMk id="8" creationId="{CE30837D-F9B2-4569-83EE-AF738653F812}"/>
          </ac:picMkLst>
        </pc:picChg>
      </pc:sldChg>
      <pc:sldChg chg="modSp mod ord modClrScheme chgLayout">
        <pc:chgData name="BADHAM, JENNIFER M." userId="d3e5acb5-b2db-4b06-ac84-616e0149b02f" providerId="ADAL" clId="{F59545E4-0D7A-419B-AC13-5C8DA98DE677}" dt="2022-11-14T01:49:49.829" v="3906"/>
        <pc:sldMkLst>
          <pc:docMk/>
          <pc:sldMk cId="2961297775" sldId="679"/>
        </pc:sldMkLst>
        <pc:spChg chg="mod ord">
          <ac:chgData name="BADHAM, JENNIFER M." userId="d3e5acb5-b2db-4b06-ac84-616e0149b02f" providerId="ADAL" clId="{F59545E4-0D7A-419B-AC13-5C8DA98DE677}" dt="2022-11-08T17:58:05.702" v="10" actId="700"/>
          <ac:spMkLst>
            <pc:docMk/>
            <pc:sldMk cId="2961297775" sldId="679"/>
            <ac:spMk id="29698" creationId="{00000000-0000-0000-0000-000000000000}"/>
          </ac:spMkLst>
        </pc:spChg>
        <pc:spChg chg="mod">
          <ac:chgData name="BADHAM, JENNIFER M." userId="d3e5acb5-b2db-4b06-ac84-616e0149b02f" providerId="ADAL" clId="{F59545E4-0D7A-419B-AC13-5C8DA98DE677}" dt="2022-11-08T18:25:36.929" v="274" actId="1076"/>
          <ac:spMkLst>
            <pc:docMk/>
            <pc:sldMk cId="2961297775" sldId="679"/>
            <ac:spMk id="29701" creationId="{00000000-0000-0000-0000-000000000000}"/>
          </ac:spMkLst>
        </pc:spChg>
        <pc:picChg chg="mod">
          <ac:chgData name="BADHAM, JENNIFER M." userId="d3e5acb5-b2db-4b06-ac84-616e0149b02f" providerId="ADAL" clId="{F59545E4-0D7A-419B-AC13-5C8DA98DE677}" dt="2022-11-08T18:25:31.823" v="273" actId="1076"/>
          <ac:picMkLst>
            <pc:docMk/>
            <pc:sldMk cId="2961297775" sldId="679"/>
            <ac:picMk id="29700" creationId="{00000000-0000-0000-0000-000000000000}"/>
          </ac:picMkLst>
        </pc:picChg>
      </pc:sldChg>
      <pc:sldChg chg="modSp mod ord modClrScheme chgLayout">
        <pc:chgData name="BADHAM, JENNIFER M." userId="d3e5acb5-b2db-4b06-ac84-616e0149b02f" providerId="ADAL" clId="{F59545E4-0D7A-419B-AC13-5C8DA98DE677}" dt="2022-11-08T19:22:13.057" v="690"/>
        <pc:sldMkLst>
          <pc:docMk/>
          <pc:sldMk cId="1433596073" sldId="680"/>
        </pc:sldMkLst>
        <pc:spChg chg="mod ord">
          <ac:chgData name="BADHAM, JENNIFER M." userId="d3e5acb5-b2db-4b06-ac84-616e0149b02f" providerId="ADAL" clId="{F59545E4-0D7A-419B-AC13-5C8DA98DE677}" dt="2022-11-08T17:57:53.559" v="9" actId="27636"/>
          <ac:spMkLst>
            <pc:docMk/>
            <pc:sldMk cId="1433596073" sldId="680"/>
            <ac:spMk id="2" creationId="{E00A122F-E298-458F-BC96-33DEEC4E207C}"/>
          </ac:spMkLst>
        </pc:spChg>
      </pc:sldChg>
      <pc:sldChg chg="modSp mod modClrScheme chgLayout">
        <pc:chgData name="BADHAM, JENNIFER M." userId="d3e5acb5-b2db-4b06-ac84-616e0149b02f" providerId="ADAL" clId="{F59545E4-0D7A-419B-AC13-5C8DA98DE677}" dt="2022-11-14T00:55:35.334" v="3904" actId="6549"/>
        <pc:sldMkLst>
          <pc:docMk/>
          <pc:sldMk cId="1903207425" sldId="681"/>
        </pc:sldMkLst>
        <pc:spChg chg="mod ord">
          <ac:chgData name="BADHAM, JENNIFER M." userId="d3e5acb5-b2db-4b06-ac84-616e0149b02f" providerId="ADAL" clId="{F59545E4-0D7A-419B-AC13-5C8DA98DE677}" dt="2022-11-08T17:57:45.879" v="5" actId="700"/>
          <ac:spMkLst>
            <pc:docMk/>
            <pc:sldMk cId="1903207425" sldId="681"/>
            <ac:spMk id="2" creationId="{00000000-0000-0000-0000-000000000000}"/>
          </ac:spMkLst>
        </pc:spChg>
        <pc:spChg chg="mod ord">
          <ac:chgData name="BADHAM, JENNIFER M." userId="d3e5acb5-b2db-4b06-ac84-616e0149b02f" providerId="ADAL" clId="{F59545E4-0D7A-419B-AC13-5C8DA98DE677}" dt="2022-11-14T00:36:10.964" v="3117" actId="20577"/>
          <ac:spMkLst>
            <pc:docMk/>
            <pc:sldMk cId="1903207425" sldId="681"/>
            <ac:spMk id="3" creationId="{00000000-0000-0000-0000-000000000000}"/>
          </ac:spMkLst>
        </pc:spChg>
        <pc:spChg chg="mod ord">
          <ac:chgData name="BADHAM, JENNIFER M." userId="d3e5acb5-b2db-4b06-ac84-616e0149b02f" providerId="ADAL" clId="{F59545E4-0D7A-419B-AC13-5C8DA98DE677}" dt="2022-11-08T17:57:45.879" v="5" actId="700"/>
          <ac:spMkLst>
            <pc:docMk/>
            <pc:sldMk cId="1903207425" sldId="681"/>
            <ac:spMk id="4" creationId="{4D51191B-E715-4F4A-AABF-DB257237FE06}"/>
          </ac:spMkLst>
        </pc:spChg>
        <pc:spChg chg="mod ord">
          <ac:chgData name="BADHAM, JENNIFER M." userId="d3e5acb5-b2db-4b06-ac84-616e0149b02f" providerId="ADAL" clId="{F59545E4-0D7A-419B-AC13-5C8DA98DE677}" dt="2022-11-08T17:57:45.879" v="5" actId="700"/>
          <ac:spMkLst>
            <pc:docMk/>
            <pc:sldMk cId="1903207425" sldId="681"/>
            <ac:spMk id="5" creationId="{6CF91839-4C97-4242-ABD1-989E3CD539B4}"/>
          </ac:spMkLst>
        </pc:spChg>
        <pc:spChg chg="mod ord">
          <ac:chgData name="BADHAM, JENNIFER M." userId="d3e5acb5-b2db-4b06-ac84-616e0149b02f" providerId="ADAL" clId="{F59545E4-0D7A-419B-AC13-5C8DA98DE677}" dt="2022-11-14T00:55:35.334" v="3904" actId="6549"/>
          <ac:spMkLst>
            <pc:docMk/>
            <pc:sldMk cId="1903207425" sldId="681"/>
            <ac:spMk id="6" creationId="{A492648F-10CC-438A-BB1D-D05F6A07A097}"/>
          </ac:spMkLst>
        </pc:spChg>
      </pc:sldChg>
      <pc:sldChg chg="modSp mod ord modClrScheme chgLayout">
        <pc:chgData name="BADHAM, JENNIFER M." userId="d3e5acb5-b2db-4b06-ac84-616e0149b02f" providerId="ADAL" clId="{F59545E4-0D7A-419B-AC13-5C8DA98DE677}" dt="2022-11-08T18:28:42.685" v="413" actId="20577"/>
        <pc:sldMkLst>
          <pc:docMk/>
          <pc:sldMk cId="1972536111" sldId="682"/>
        </pc:sldMkLst>
        <pc:spChg chg="mod ord">
          <ac:chgData name="BADHAM, JENNIFER M." userId="d3e5acb5-b2db-4b06-ac84-616e0149b02f" providerId="ADAL" clId="{F59545E4-0D7A-419B-AC13-5C8DA98DE677}" dt="2022-11-08T18:28:42.685" v="413" actId="20577"/>
          <ac:spMkLst>
            <pc:docMk/>
            <pc:sldMk cId="1972536111" sldId="682"/>
            <ac:spMk id="2" creationId="{00000000-0000-0000-0000-000000000000}"/>
          </ac:spMkLst>
        </pc:spChg>
      </pc:sldChg>
      <pc:sldChg chg="modSp mod ord modClrScheme chgLayout">
        <pc:chgData name="BADHAM, JENNIFER M." userId="d3e5acb5-b2db-4b06-ac84-616e0149b02f" providerId="ADAL" clId="{F59545E4-0D7A-419B-AC13-5C8DA98DE677}" dt="2022-11-08T18:28:30.164" v="384" actId="20577"/>
        <pc:sldMkLst>
          <pc:docMk/>
          <pc:sldMk cId="3975633747" sldId="683"/>
        </pc:sldMkLst>
        <pc:spChg chg="mod ord">
          <ac:chgData name="BADHAM, JENNIFER M." userId="d3e5acb5-b2db-4b06-ac84-616e0149b02f" providerId="ADAL" clId="{F59545E4-0D7A-419B-AC13-5C8DA98DE677}" dt="2022-11-08T18:28:30.164" v="384" actId="20577"/>
          <ac:spMkLst>
            <pc:docMk/>
            <pc:sldMk cId="3975633747" sldId="683"/>
            <ac:spMk id="2" creationId="{00000000-0000-0000-0000-000000000000}"/>
          </ac:spMkLst>
        </pc:spChg>
        <pc:spChg chg="mod">
          <ac:chgData name="BADHAM, JENNIFER M." userId="d3e5acb5-b2db-4b06-ac84-616e0149b02f" providerId="ADAL" clId="{F59545E4-0D7A-419B-AC13-5C8DA98DE677}" dt="2022-11-08T18:27:32.551" v="313" actId="1076"/>
          <ac:spMkLst>
            <pc:docMk/>
            <pc:sldMk cId="3975633747" sldId="683"/>
            <ac:spMk id="4" creationId="{00000000-0000-0000-0000-000000000000}"/>
          </ac:spMkLst>
        </pc:spChg>
      </pc:sldChg>
      <pc:sldChg chg="modSp mod modClrScheme chgLayout">
        <pc:chgData name="BADHAM, JENNIFER M." userId="d3e5acb5-b2db-4b06-ac84-616e0149b02f" providerId="ADAL" clId="{F59545E4-0D7A-419B-AC13-5C8DA98DE677}" dt="2022-11-08T17:57:14.394" v="2" actId="700"/>
        <pc:sldMkLst>
          <pc:docMk/>
          <pc:sldMk cId="3549697734" sldId="684"/>
        </pc:sldMkLst>
        <pc:spChg chg="mod ord">
          <ac:chgData name="BADHAM, JENNIFER M." userId="d3e5acb5-b2db-4b06-ac84-616e0149b02f" providerId="ADAL" clId="{F59545E4-0D7A-419B-AC13-5C8DA98DE677}" dt="2022-11-08T17:57:14.394" v="2" actId="700"/>
          <ac:spMkLst>
            <pc:docMk/>
            <pc:sldMk cId="3549697734" sldId="684"/>
            <ac:spMk id="2" creationId="{4E89B772-871F-4A22-9CEE-F040E49D546F}"/>
          </ac:spMkLst>
        </pc:spChg>
        <pc:spChg chg="mod ord">
          <ac:chgData name="BADHAM, JENNIFER M." userId="d3e5acb5-b2db-4b06-ac84-616e0149b02f" providerId="ADAL" clId="{F59545E4-0D7A-419B-AC13-5C8DA98DE677}" dt="2022-11-08T17:57:14.394" v="2" actId="700"/>
          <ac:spMkLst>
            <pc:docMk/>
            <pc:sldMk cId="3549697734" sldId="684"/>
            <ac:spMk id="14" creationId="{C9AAEC38-5D9E-40BF-BCAE-C530D554C62F}"/>
          </ac:spMkLst>
        </pc:spChg>
        <pc:picChg chg="mod ord">
          <ac:chgData name="BADHAM, JENNIFER M." userId="d3e5acb5-b2db-4b06-ac84-616e0149b02f" providerId="ADAL" clId="{F59545E4-0D7A-419B-AC13-5C8DA98DE677}" dt="2022-11-08T17:57:14.394" v="2" actId="700"/>
          <ac:picMkLst>
            <pc:docMk/>
            <pc:sldMk cId="3549697734" sldId="684"/>
            <ac:picMk id="15" creationId="{D4E5C43D-0D3C-4A28-ABF8-6BAD61F0D3DD}"/>
          </ac:picMkLst>
        </pc:picChg>
      </pc:sldChg>
      <pc:sldChg chg="modSp mod modClrScheme chgLayout">
        <pc:chgData name="BADHAM, JENNIFER M." userId="d3e5acb5-b2db-4b06-ac84-616e0149b02f" providerId="ADAL" clId="{F59545E4-0D7A-419B-AC13-5C8DA98DE677}" dt="2022-11-08T17:57:00.817" v="1" actId="27636"/>
        <pc:sldMkLst>
          <pc:docMk/>
          <pc:sldMk cId="2550342200" sldId="685"/>
        </pc:sldMkLst>
        <pc:spChg chg="mod ord">
          <ac:chgData name="BADHAM, JENNIFER M." userId="d3e5acb5-b2db-4b06-ac84-616e0149b02f" providerId="ADAL" clId="{F59545E4-0D7A-419B-AC13-5C8DA98DE677}" dt="2022-11-08T17:57:00.817" v="1" actId="27636"/>
          <ac:spMkLst>
            <pc:docMk/>
            <pc:sldMk cId="2550342200" sldId="685"/>
            <ac:spMk id="2" creationId="{A9A00B8C-BD7E-4BD4-AB83-A20C3631E8EF}"/>
          </ac:spMkLst>
        </pc:spChg>
      </pc:sldChg>
      <pc:sldChg chg="addSp delSp modSp new mod">
        <pc:chgData name="BADHAM, JENNIFER M." userId="d3e5acb5-b2db-4b06-ac84-616e0149b02f" providerId="ADAL" clId="{F59545E4-0D7A-419B-AC13-5C8DA98DE677}" dt="2022-11-08T19:20:05.458" v="643" actId="1076"/>
        <pc:sldMkLst>
          <pc:docMk/>
          <pc:sldMk cId="3624851617" sldId="686"/>
        </pc:sldMkLst>
        <pc:spChg chg="mod">
          <ac:chgData name="BADHAM, JENNIFER M." userId="d3e5acb5-b2db-4b06-ac84-616e0149b02f" providerId="ADAL" clId="{F59545E4-0D7A-419B-AC13-5C8DA98DE677}" dt="2022-11-08T18:03:45.415" v="236" actId="20577"/>
          <ac:spMkLst>
            <pc:docMk/>
            <pc:sldMk cId="3624851617" sldId="686"/>
            <ac:spMk id="2" creationId="{AFBC8AFE-D20D-2DF4-DFA7-201A39C4CF79}"/>
          </ac:spMkLst>
        </pc:spChg>
        <pc:spChg chg="add mod">
          <ac:chgData name="BADHAM, JENNIFER M." userId="d3e5acb5-b2db-4b06-ac84-616e0149b02f" providerId="ADAL" clId="{F59545E4-0D7A-419B-AC13-5C8DA98DE677}" dt="2022-11-08T18:58:53.654" v="474" actId="1076"/>
          <ac:spMkLst>
            <pc:docMk/>
            <pc:sldMk cId="3624851617" sldId="686"/>
            <ac:spMk id="3" creationId="{BC1EFFAB-42D3-C3FD-5AAB-F8E245EE95AF}"/>
          </ac:spMkLst>
        </pc:spChg>
        <pc:spChg chg="add mod">
          <ac:chgData name="BADHAM, JENNIFER M." userId="d3e5acb5-b2db-4b06-ac84-616e0149b02f" providerId="ADAL" clId="{F59545E4-0D7A-419B-AC13-5C8DA98DE677}" dt="2022-11-08T18:58:57.206" v="475" actId="1076"/>
          <ac:spMkLst>
            <pc:docMk/>
            <pc:sldMk cId="3624851617" sldId="686"/>
            <ac:spMk id="4" creationId="{4C3B5780-0345-18B7-00F6-3F890B671C89}"/>
          </ac:spMkLst>
        </pc:spChg>
        <pc:spChg chg="add mod">
          <ac:chgData name="BADHAM, JENNIFER M." userId="d3e5acb5-b2db-4b06-ac84-616e0149b02f" providerId="ADAL" clId="{F59545E4-0D7A-419B-AC13-5C8DA98DE677}" dt="2022-11-08T19:19:53.162" v="640" actId="14100"/>
          <ac:spMkLst>
            <pc:docMk/>
            <pc:sldMk cId="3624851617" sldId="686"/>
            <ac:spMk id="6" creationId="{491A0D50-7CDA-670D-A207-C84E2881554E}"/>
          </ac:spMkLst>
        </pc:spChg>
        <pc:spChg chg="add mod">
          <ac:chgData name="BADHAM, JENNIFER M." userId="d3e5acb5-b2db-4b06-ac84-616e0149b02f" providerId="ADAL" clId="{F59545E4-0D7A-419B-AC13-5C8DA98DE677}" dt="2022-11-08T19:19:56.235" v="641" actId="1076"/>
          <ac:spMkLst>
            <pc:docMk/>
            <pc:sldMk cId="3624851617" sldId="686"/>
            <ac:spMk id="7" creationId="{8ECF797E-6FE3-2582-69A2-BE179D0D45CE}"/>
          </ac:spMkLst>
        </pc:spChg>
        <pc:spChg chg="add del mod">
          <ac:chgData name="BADHAM, JENNIFER M." userId="d3e5acb5-b2db-4b06-ac84-616e0149b02f" providerId="ADAL" clId="{F59545E4-0D7A-419B-AC13-5C8DA98DE677}" dt="2022-11-08T18:58:58.106" v="477"/>
          <ac:spMkLst>
            <pc:docMk/>
            <pc:sldMk cId="3624851617" sldId="686"/>
            <ac:spMk id="9" creationId="{C5125FBA-A460-9254-198F-8D6558E9EFEB}"/>
          </ac:spMkLst>
        </pc:spChg>
        <pc:spChg chg="add mod">
          <ac:chgData name="BADHAM, JENNIFER M." userId="d3e5acb5-b2db-4b06-ac84-616e0149b02f" providerId="ADAL" clId="{F59545E4-0D7A-419B-AC13-5C8DA98DE677}" dt="2022-11-08T19:20:05.458" v="643" actId="1076"/>
          <ac:spMkLst>
            <pc:docMk/>
            <pc:sldMk cId="3624851617" sldId="686"/>
            <ac:spMk id="10" creationId="{43D4B3B6-C375-688A-850D-9FD68B02D7F7}"/>
          </ac:spMkLst>
        </pc:spChg>
        <pc:spChg chg="add mod">
          <ac:chgData name="BADHAM, JENNIFER M." userId="d3e5acb5-b2db-4b06-ac84-616e0149b02f" providerId="ADAL" clId="{F59545E4-0D7A-419B-AC13-5C8DA98DE677}" dt="2022-11-08T19:20:00.691" v="642" actId="1076"/>
          <ac:spMkLst>
            <pc:docMk/>
            <pc:sldMk cId="3624851617" sldId="686"/>
            <ac:spMk id="11" creationId="{1EAB9AA4-82AA-C0D8-3130-D387801DFAB6}"/>
          </ac:spMkLst>
        </pc:spChg>
        <pc:picChg chg="add mod">
          <ac:chgData name="BADHAM, JENNIFER M." userId="d3e5acb5-b2db-4b06-ac84-616e0149b02f" providerId="ADAL" clId="{F59545E4-0D7A-419B-AC13-5C8DA98DE677}" dt="2022-11-08T18:37:08.928" v="444" actId="1076"/>
          <ac:picMkLst>
            <pc:docMk/>
            <pc:sldMk cId="3624851617" sldId="686"/>
            <ac:picMk id="5" creationId="{76886C33-40E3-4719-4958-023DE3A94F70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08T18:32:25.665" v="432"/>
        <pc:sldMkLst>
          <pc:docMk/>
          <pc:sldMk cId="71592721" sldId="687"/>
        </pc:sldMkLst>
        <pc:spChg chg="del mod ord">
          <ac:chgData name="BADHAM, JENNIFER M." userId="d3e5acb5-b2db-4b06-ac84-616e0149b02f" providerId="ADAL" clId="{F59545E4-0D7A-419B-AC13-5C8DA98DE677}" dt="2022-11-08T18:29:32.484" v="415" actId="700"/>
          <ac:spMkLst>
            <pc:docMk/>
            <pc:sldMk cId="71592721" sldId="687"/>
            <ac:spMk id="2" creationId="{ACC35572-E594-AEF8-1033-12DA3EDD9FDF}"/>
          </ac:spMkLst>
        </pc:spChg>
        <pc:spChg chg="add mod ord">
          <ac:chgData name="BADHAM, JENNIFER M." userId="d3e5acb5-b2db-4b06-ac84-616e0149b02f" providerId="ADAL" clId="{F59545E4-0D7A-419B-AC13-5C8DA98DE677}" dt="2022-11-08T18:29:32.484" v="415" actId="700"/>
          <ac:spMkLst>
            <pc:docMk/>
            <pc:sldMk cId="71592721" sldId="687"/>
            <ac:spMk id="3" creationId="{ECE5A0A7-2CDA-A3E4-2AFA-DDB7F02A8F4D}"/>
          </ac:spMkLst>
        </pc:spChg>
        <pc:spChg chg="add mod ord">
          <ac:chgData name="BADHAM, JENNIFER M." userId="d3e5acb5-b2db-4b06-ac84-616e0149b02f" providerId="ADAL" clId="{F59545E4-0D7A-419B-AC13-5C8DA98DE677}" dt="2022-11-08T18:32:25.665" v="432"/>
          <ac:spMkLst>
            <pc:docMk/>
            <pc:sldMk cId="71592721" sldId="687"/>
            <ac:spMk id="4" creationId="{B6D7A7F3-F103-B053-CAF9-73598694F8FD}"/>
          </ac:spMkLst>
        </pc:spChg>
        <pc:picChg chg="add mod">
          <ac:chgData name="BADHAM, JENNIFER M." userId="d3e5acb5-b2db-4b06-ac84-616e0149b02f" providerId="ADAL" clId="{F59545E4-0D7A-419B-AC13-5C8DA98DE677}" dt="2022-11-08T18:29:55.507" v="421" actId="1076"/>
          <ac:picMkLst>
            <pc:docMk/>
            <pc:sldMk cId="71592721" sldId="687"/>
            <ac:picMk id="5" creationId="{1EA008D2-0F28-5E0B-9AC2-86774945BAE7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08T19:22:04.602" v="686" actId="20577"/>
        <pc:sldMkLst>
          <pc:docMk/>
          <pc:sldMk cId="3852819054" sldId="688"/>
        </pc:sldMkLst>
        <pc:spChg chg="del">
          <ac:chgData name="BADHAM, JENNIFER M." userId="d3e5acb5-b2db-4b06-ac84-616e0149b02f" providerId="ADAL" clId="{F59545E4-0D7A-419B-AC13-5C8DA98DE677}" dt="2022-11-08T19:21:53.443" v="646" actId="700"/>
          <ac:spMkLst>
            <pc:docMk/>
            <pc:sldMk cId="3852819054" sldId="688"/>
            <ac:spMk id="2" creationId="{D445806C-866D-C8F2-A605-D403BB939531}"/>
          </ac:spMkLst>
        </pc:spChg>
        <pc:spChg chg="del mod ord">
          <ac:chgData name="BADHAM, JENNIFER M." userId="d3e5acb5-b2db-4b06-ac84-616e0149b02f" providerId="ADAL" clId="{F59545E4-0D7A-419B-AC13-5C8DA98DE677}" dt="2022-11-08T19:21:53.443" v="646" actId="700"/>
          <ac:spMkLst>
            <pc:docMk/>
            <pc:sldMk cId="3852819054" sldId="688"/>
            <ac:spMk id="3" creationId="{9523EEBF-75A8-2D6D-1430-E5F2AFD2D82E}"/>
          </ac:spMkLst>
        </pc:spChg>
        <pc:spChg chg="add mod ord">
          <ac:chgData name="BADHAM, JENNIFER M." userId="d3e5acb5-b2db-4b06-ac84-616e0149b02f" providerId="ADAL" clId="{F59545E4-0D7A-419B-AC13-5C8DA98DE677}" dt="2022-11-08T19:22:04.602" v="686" actId="20577"/>
          <ac:spMkLst>
            <pc:docMk/>
            <pc:sldMk cId="3852819054" sldId="688"/>
            <ac:spMk id="4" creationId="{D8419CFE-440A-3E5F-CCE9-B517A51940F3}"/>
          </ac:spMkLst>
        </pc:spChg>
      </pc:sldChg>
      <pc:sldChg chg="addSp delSp modSp new mod modClrScheme chgLayout">
        <pc:chgData name="BADHAM, JENNIFER M." userId="d3e5acb5-b2db-4b06-ac84-616e0149b02f" providerId="ADAL" clId="{F59545E4-0D7A-419B-AC13-5C8DA98DE677}" dt="2022-11-13T19:57:49.726" v="1436" actId="1076"/>
        <pc:sldMkLst>
          <pc:docMk/>
          <pc:sldMk cId="391578027" sldId="689"/>
        </pc:sldMkLst>
        <pc:spChg chg="del">
          <ac:chgData name="BADHAM, JENNIFER M." userId="d3e5acb5-b2db-4b06-ac84-616e0149b02f" providerId="ADAL" clId="{F59545E4-0D7A-419B-AC13-5C8DA98DE677}" dt="2022-11-08T19:23:03.604" v="692" actId="700"/>
          <ac:spMkLst>
            <pc:docMk/>
            <pc:sldMk cId="391578027" sldId="689"/>
            <ac:spMk id="2" creationId="{E7D930F9-89D5-A8BF-95CB-949239442657}"/>
          </ac:spMkLst>
        </pc:spChg>
        <pc:spChg chg="del mod ord">
          <ac:chgData name="BADHAM, JENNIFER M." userId="d3e5acb5-b2db-4b06-ac84-616e0149b02f" providerId="ADAL" clId="{F59545E4-0D7A-419B-AC13-5C8DA98DE677}" dt="2022-11-08T19:23:03.604" v="692" actId="700"/>
          <ac:spMkLst>
            <pc:docMk/>
            <pc:sldMk cId="391578027" sldId="689"/>
            <ac:spMk id="3" creationId="{F16FC421-ADCC-5889-FB20-01C841324AC3}"/>
          </ac:spMkLst>
        </pc:spChg>
        <pc:spChg chg="add mod ord">
          <ac:chgData name="BADHAM, JENNIFER M." userId="d3e5acb5-b2db-4b06-ac84-616e0149b02f" providerId="ADAL" clId="{F59545E4-0D7A-419B-AC13-5C8DA98DE677}" dt="2022-11-08T19:23:07.432" v="700" actId="20577"/>
          <ac:spMkLst>
            <pc:docMk/>
            <pc:sldMk cId="391578027" sldId="689"/>
            <ac:spMk id="4" creationId="{B130B903-CC69-83EB-F8B1-8B52EA5AB587}"/>
          </ac:spMkLst>
        </pc:spChg>
        <pc:picChg chg="add mod">
          <ac:chgData name="BADHAM, JENNIFER M." userId="d3e5acb5-b2db-4b06-ac84-616e0149b02f" providerId="ADAL" clId="{F59545E4-0D7A-419B-AC13-5C8DA98DE677}" dt="2022-11-13T19:57:49.726" v="1436" actId="1076"/>
          <ac:picMkLst>
            <pc:docMk/>
            <pc:sldMk cId="391578027" sldId="689"/>
            <ac:picMk id="2" creationId="{DA753611-F121-75D0-A0C9-9480F0129C72}"/>
          </ac:picMkLst>
        </pc:picChg>
      </pc:sldChg>
      <pc:sldChg chg="addSp delSp modSp new mod ord modClrScheme chgLayout">
        <pc:chgData name="BADHAM, JENNIFER M." userId="d3e5acb5-b2db-4b06-ac84-616e0149b02f" providerId="ADAL" clId="{F59545E4-0D7A-419B-AC13-5C8DA98DE677}" dt="2022-11-08T19:23:57.270" v="765"/>
        <pc:sldMkLst>
          <pc:docMk/>
          <pc:sldMk cId="3211270692" sldId="690"/>
        </pc:sldMkLst>
        <pc:spChg chg="del">
          <ac:chgData name="BADHAM, JENNIFER M." userId="d3e5acb5-b2db-4b06-ac84-616e0149b02f" providerId="ADAL" clId="{F59545E4-0D7A-419B-AC13-5C8DA98DE677}" dt="2022-11-08T19:23:40.407" v="702" actId="700"/>
          <ac:spMkLst>
            <pc:docMk/>
            <pc:sldMk cId="3211270692" sldId="690"/>
            <ac:spMk id="2" creationId="{4CEE7A6A-296C-F4E7-50E4-4A7A7D406DFC}"/>
          </ac:spMkLst>
        </pc:spChg>
        <pc:spChg chg="add mod">
          <ac:chgData name="BADHAM, JENNIFER M." userId="d3e5acb5-b2db-4b06-ac84-616e0149b02f" providerId="ADAL" clId="{F59545E4-0D7A-419B-AC13-5C8DA98DE677}" dt="2022-11-08T19:23:51.487" v="763" actId="20577"/>
          <ac:spMkLst>
            <pc:docMk/>
            <pc:sldMk cId="3211270692" sldId="690"/>
            <ac:spMk id="3" creationId="{67007B2B-719D-9CF1-22B2-A74A515E415E}"/>
          </ac:spMkLst>
        </pc:spChg>
      </pc:sldChg>
      <pc:sldChg chg="modSp mod">
        <pc:chgData name="BADHAM, JENNIFER M." userId="d3e5acb5-b2db-4b06-ac84-616e0149b02f" providerId="ADAL" clId="{F59545E4-0D7A-419B-AC13-5C8DA98DE677}" dt="2022-11-13T21:33:04.942" v="1687" actId="20577"/>
        <pc:sldMkLst>
          <pc:docMk/>
          <pc:sldMk cId="4285232498" sldId="709"/>
        </pc:sldMkLst>
        <pc:spChg chg="mod">
          <ac:chgData name="BADHAM, JENNIFER M." userId="d3e5acb5-b2db-4b06-ac84-616e0149b02f" providerId="ADAL" clId="{F59545E4-0D7A-419B-AC13-5C8DA98DE677}" dt="2022-11-13T21:33:04.942" v="1687" actId="20577"/>
          <ac:spMkLst>
            <pc:docMk/>
            <pc:sldMk cId="4285232498" sldId="709"/>
            <ac:spMk id="2" creationId="{A0F63351-271B-659B-58B3-F9C052EF9AD5}"/>
          </ac:spMkLst>
        </pc:spChg>
      </pc:sldChg>
      <pc:sldChg chg="modSp new mod ord">
        <pc:chgData name="BADHAM, JENNIFER M." userId="d3e5acb5-b2db-4b06-ac84-616e0149b02f" providerId="ADAL" clId="{F59545E4-0D7A-419B-AC13-5C8DA98DE677}" dt="2022-11-14T02:00:56.539" v="4172"/>
        <pc:sldMkLst>
          <pc:docMk/>
          <pc:sldMk cId="136393503" sldId="711"/>
        </pc:sldMkLst>
        <pc:spChg chg="mod">
          <ac:chgData name="BADHAM, JENNIFER M." userId="d3e5acb5-b2db-4b06-ac84-616e0149b02f" providerId="ADAL" clId="{F59545E4-0D7A-419B-AC13-5C8DA98DE677}" dt="2022-11-13T21:17:46.267" v="1675" actId="20577"/>
          <ac:spMkLst>
            <pc:docMk/>
            <pc:sldMk cId="136393503" sldId="711"/>
            <ac:spMk id="2" creationId="{B228E69A-CBA8-1D5B-A4AE-11F2E2DA65F3}"/>
          </ac:spMkLst>
        </pc:spChg>
      </pc:sldChg>
      <pc:sldChg chg="addSp delSp modSp new mod modClrScheme chgLayout">
        <pc:chgData name="BADHAM, JENNIFER M." userId="d3e5acb5-b2db-4b06-ac84-616e0149b02f" providerId="ADAL" clId="{F59545E4-0D7A-419B-AC13-5C8DA98DE677}" dt="2022-11-13T22:41:39.410" v="2316" actId="20577"/>
        <pc:sldMkLst>
          <pc:docMk/>
          <pc:sldMk cId="3993319381" sldId="712"/>
        </pc:sldMkLst>
        <pc:spChg chg="del mod ord">
          <ac:chgData name="BADHAM, JENNIFER M." userId="d3e5acb5-b2db-4b06-ac84-616e0149b02f" providerId="ADAL" clId="{F59545E4-0D7A-419B-AC13-5C8DA98DE677}" dt="2022-11-13T21:35:28.607" v="1689" actId="700"/>
          <ac:spMkLst>
            <pc:docMk/>
            <pc:sldMk cId="3993319381" sldId="712"/>
            <ac:spMk id="2" creationId="{CD2911FD-AC24-F32C-BC11-0653652BAD7D}"/>
          </ac:spMkLst>
        </pc:spChg>
        <pc:spChg chg="add mod ord">
          <ac:chgData name="BADHAM, JENNIFER M." userId="d3e5acb5-b2db-4b06-ac84-616e0149b02f" providerId="ADAL" clId="{F59545E4-0D7A-419B-AC13-5C8DA98DE677}" dt="2022-11-13T21:36:29.571" v="1716" actId="20577"/>
          <ac:spMkLst>
            <pc:docMk/>
            <pc:sldMk cId="3993319381" sldId="712"/>
            <ac:spMk id="3" creationId="{00B0767B-078C-6C5D-FFC7-E8C26451F3BF}"/>
          </ac:spMkLst>
        </pc:spChg>
        <pc:spChg chg="add mod ord">
          <ac:chgData name="BADHAM, JENNIFER M." userId="d3e5acb5-b2db-4b06-ac84-616e0149b02f" providerId="ADAL" clId="{F59545E4-0D7A-419B-AC13-5C8DA98DE677}" dt="2022-11-13T22:41:39.410" v="2316" actId="20577"/>
          <ac:spMkLst>
            <pc:docMk/>
            <pc:sldMk cId="3993319381" sldId="712"/>
            <ac:spMk id="4" creationId="{0A008A86-1148-E1D6-64B6-99F02E4A7164}"/>
          </ac:spMkLst>
        </pc:spChg>
        <pc:spChg chg="add mod">
          <ac:chgData name="BADHAM, JENNIFER M." userId="d3e5acb5-b2db-4b06-ac84-616e0149b02f" providerId="ADAL" clId="{F59545E4-0D7A-419B-AC13-5C8DA98DE677}" dt="2022-11-13T22:06:46.593" v="1834" actId="1076"/>
          <ac:spMkLst>
            <pc:docMk/>
            <pc:sldMk cId="3993319381" sldId="712"/>
            <ac:spMk id="10" creationId="{141943AB-B704-B506-AB0F-9679E694E0D5}"/>
          </ac:spMkLst>
        </pc:spChg>
        <pc:picChg chg="add mod">
          <ac:chgData name="BADHAM, JENNIFER M." userId="d3e5acb5-b2db-4b06-ac84-616e0149b02f" providerId="ADAL" clId="{F59545E4-0D7A-419B-AC13-5C8DA98DE677}" dt="2022-11-13T22:06:39.424" v="1833" actId="1076"/>
          <ac:picMkLst>
            <pc:docMk/>
            <pc:sldMk cId="3993319381" sldId="712"/>
            <ac:picMk id="6" creationId="{A7FC5658-247A-1C98-11E3-6D8668C2BB73}"/>
          </ac:picMkLst>
        </pc:picChg>
        <pc:picChg chg="add mod">
          <ac:chgData name="BADHAM, JENNIFER M." userId="d3e5acb5-b2db-4b06-ac84-616e0149b02f" providerId="ADAL" clId="{F59545E4-0D7A-419B-AC13-5C8DA98DE677}" dt="2022-11-13T22:06:37.305" v="1832" actId="1076"/>
          <ac:picMkLst>
            <pc:docMk/>
            <pc:sldMk cId="3993319381" sldId="712"/>
            <ac:picMk id="8" creationId="{BEEF18EF-6F70-5F86-A356-336CC56606B9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14T00:51:34.730" v="3584" actId="20577"/>
        <pc:sldMkLst>
          <pc:docMk/>
          <pc:sldMk cId="1253215819" sldId="713"/>
        </pc:sldMkLst>
        <pc:spChg chg="mod ord">
          <ac:chgData name="BADHAM, JENNIFER M." userId="d3e5acb5-b2db-4b06-ac84-616e0149b02f" providerId="ADAL" clId="{F59545E4-0D7A-419B-AC13-5C8DA98DE677}" dt="2022-11-14T00:45:45.376" v="3341" actId="700"/>
          <ac:spMkLst>
            <pc:docMk/>
            <pc:sldMk cId="1253215819" sldId="713"/>
            <ac:spMk id="2" creationId="{8C79D3F2-DE4E-C557-C807-9BE208833207}"/>
          </ac:spMkLst>
        </pc:spChg>
        <pc:spChg chg="mod ord">
          <ac:chgData name="BADHAM, JENNIFER M." userId="d3e5acb5-b2db-4b06-ac84-616e0149b02f" providerId="ADAL" clId="{F59545E4-0D7A-419B-AC13-5C8DA98DE677}" dt="2022-11-14T00:51:34.730" v="3584" actId="20577"/>
          <ac:spMkLst>
            <pc:docMk/>
            <pc:sldMk cId="1253215819" sldId="713"/>
            <ac:spMk id="3" creationId="{86DCD8A1-A527-E501-7A00-1428BC99AD13}"/>
          </ac:spMkLst>
        </pc:spChg>
        <pc:spChg chg="add del mod ord">
          <ac:chgData name="BADHAM, JENNIFER M." userId="d3e5acb5-b2db-4b06-ac84-616e0149b02f" providerId="ADAL" clId="{F59545E4-0D7A-419B-AC13-5C8DA98DE677}" dt="2022-11-14T00:44:28.076" v="3330" actId="700"/>
          <ac:spMkLst>
            <pc:docMk/>
            <pc:sldMk cId="1253215819" sldId="713"/>
            <ac:spMk id="5" creationId="{26941EA1-0784-7BA6-91ED-AD8E1B680EB3}"/>
          </ac:spMkLst>
        </pc:spChg>
        <pc:spChg chg="add del mod">
          <ac:chgData name="BADHAM, JENNIFER M." userId="d3e5acb5-b2db-4b06-ac84-616e0149b02f" providerId="ADAL" clId="{F59545E4-0D7A-419B-AC13-5C8DA98DE677}" dt="2022-11-14T00:45:41.315" v="3340" actId="478"/>
          <ac:spMkLst>
            <pc:docMk/>
            <pc:sldMk cId="1253215819" sldId="713"/>
            <ac:spMk id="7" creationId="{AD405F17-093A-9A84-A3F6-FEAD6246C425}"/>
          </ac:spMkLst>
        </pc:spChg>
        <pc:spChg chg="add mod ord">
          <ac:chgData name="BADHAM, JENNIFER M." userId="d3e5acb5-b2db-4b06-ac84-616e0149b02f" providerId="ADAL" clId="{F59545E4-0D7A-419B-AC13-5C8DA98DE677}" dt="2022-11-14T00:50:41.078" v="3562" actId="14100"/>
          <ac:spMkLst>
            <pc:docMk/>
            <pc:sldMk cId="1253215819" sldId="713"/>
            <ac:spMk id="8" creationId="{F221621D-128E-0DE2-6CBB-A5CA18FAB1AB}"/>
          </ac:spMkLst>
        </pc:spChg>
        <pc:picChg chg="add mod">
          <ac:chgData name="BADHAM, JENNIFER M." userId="d3e5acb5-b2db-4b06-ac84-616e0149b02f" providerId="ADAL" clId="{F59545E4-0D7A-419B-AC13-5C8DA98DE677}" dt="2022-11-14T00:50:45.134" v="3563" actId="1076"/>
          <ac:picMkLst>
            <pc:docMk/>
            <pc:sldMk cId="1253215819" sldId="713"/>
            <ac:picMk id="4" creationId="{261E7BDC-EC16-D7B2-A0DE-70C0B81C78BD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14T02:00:38.931" v="4170" actId="20577"/>
        <pc:sldMkLst>
          <pc:docMk/>
          <pc:sldMk cId="2091146853" sldId="714"/>
        </pc:sldMkLst>
        <pc:spChg chg="mod ord">
          <ac:chgData name="BADHAM, JENNIFER M." userId="d3e5acb5-b2db-4b06-ac84-616e0149b02f" providerId="ADAL" clId="{F59545E4-0D7A-419B-AC13-5C8DA98DE677}" dt="2022-11-14T02:00:38.931" v="4170" actId="20577"/>
          <ac:spMkLst>
            <pc:docMk/>
            <pc:sldMk cId="2091146853" sldId="714"/>
            <ac:spMk id="2" creationId="{7E902704-3983-A164-0056-54586DDC51BF}"/>
          </ac:spMkLst>
        </pc:spChg>
        <pc:spChg chg="del mod ord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3" creationId="{CA983E18-F078-E072-AFD5-437D884FEBAD}"/>
          </ac:spMkLst>
        </pc:spChg>
        <pc:spChg chg="del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4" creationId="{791519D1-EBD9-4ECB-F163-833CC63B9167}"/>
          </ac:spMkLst>
        </pc:spChg>
        <pc:spChg chg="del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5" creationId="{61BC573D-B50F-3E58-A51D-33DBE67FE1E9}"/>
          </ac:spMkLst>
        </pc:spChg>
        <pc:spChg chg="del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6" creationId="{B8D79D6E-0D6B-6616-AD3F-3BFA6045B44C}"/>
          </ac:spMkLst>
        </pc:spChg>
        <pc:spChg chg="add mod ord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7" creationId="{49794DF4-3529-35FE-78CE-3C39C09C1282}"/>
          </ac:spMkLst>
        </pc:spChg>
      </pc:sldChg>
      <pc:sldChg chg="modSp new mod ord">
        <pc:chgData name="BADHAM, JENNIFER M." userId="d3e5acb5-b2db-4b06-ac84-616e0149b02f" providerId="ADAL" clId="{F59545E4-0D7A-419B-AC13-5C8DA98DE677}" dt="2022-11-14T02:00:16.307" v="4153" actId="20577"/>
        <pc:sldMkLst>
          <pc:docMk/>
          <pc:sldMk cId="3660677134" sldId="715"/>
        </pc:sldMkLst>
        <pc:spChg chg="mod">
          <ac:chgData name="BADHAM, JENNIFER M." userId="d3e5acb5-b2db-4b06-ac84-616e0149b02f" providerId="ADAL" clId="{F59545E4-0D7A-419B-AC13-5C8DA98DE677}" dt="2022-11-14T02:00:16.307" v="4153" actId="20577"/>
          <ac:spMkLst>
            <pc:docMk/>
            <pc:sldMk cId="3660677134" sldId="715"/>
            <ac:spMk id="2" creationId="{B20F2D49-B368-86D6-E4E4-DD171F16B329}"/>
          </ac:spMkLst>
        </pc:spChg>
      </pc:sldChg>
      <pc:sldMasterChg chg="delSldLayout">
        <pc:chgData name="BADHAM, JENNIFER M." userId="d3e5acb5-b2db-4b06-ac84-616e0149b02f" providerId="ADAL" clId="{F59545E4-0D7A-419B-AC13-5C8DA98DE677}" dt="2022-11-08T17:58:57.074" v="12" actId="2696"/>
        <pc:sldMasterMkLst>
          <pc:docMk/>
          <pc:sldMasterMk cId="713788537" sldId="2147483665"/>
        </pc:sldMasterMkLst>
        <pc:sldLayoutChg chg="del">
          <pc:chgData name="BADHAM, JENNIFER M." userId="d3e5acb5-b2db-4b06-ac84-616e0149b02f" providerId="ADAL" clId="{F59545E4-0D7A-419B-AC13-5C8DA98DE677}" dt="2022-11-08T17:58:57.074" v="12" actId="2696"/>
          <pc:sldLayoutMkLst>
            <pc:docMk/>
            <pc:sldMasterMk cId="713788537" sldId="2147483665"/>
            <pc:sldLayoutMk cId="1460549552" sldId="2147484206"/>
          </pc:sldLayoutMkLst>
        </pc:sldLayoutChg>
      </pc:sldMasterChg>
      <pc:sldMasterChg chg="del delSldLayout">
        <pc:chgData name="BADHAM, JENNIFER M." userId="d3e5acb5-b2db-4b06-ac84-616e0149b02f" providerId="ADAL" clId="{F59545E4-0D7A-419B-AC13-5C8DA98DE677}" dt="2022-11-08T17:58:05.702" v="10" actId="700"/>
        <pc:sldMasterMkLst>
          <pc:docMk/>
          <pc:sldMasterMk cId="4007090701" sldId="2147484187"/>
        </pc:sldMasterMkLst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378460662" sldId="2147484188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628181409" sldId="2147484189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2368165164" sldId="2147484190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688332141" sldId="2147484191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473984339" sldId="2147484192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2015673800" sldId="2147484193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586335084" sldId="2147484194"/>
          </pc:sldLayoutMkLst>
        </pc:sldLayoutChg>
      </pc:sldMasterChg>
    </pc:docChg>
  </pc:docChgLst>
  <pc:docChgLst>
    <pc:chgData name="BADHAM, JENNIFER M." userId="S::gtrg45@durham.ac.uk::d3e5acb5-b2db-4b06-ac84-616e0149b02f" providerId="AD" clId="Web-{551126EF-91A0-3E33-EDF8-C691B76D0577}"/>
    <pc:docChg chg="modSld">
      <pc:chgData name="BADHAM, JENNIFER M." userId="S::gtrg45@durham.ac.uk::d3e5acb5-b2db-4b06-ac84-616e0149b02f" providerId="AD" clId="Web-{551126EF-91A0-3E33-EDF8-C691B76D0577}" dt="2021-10-18T13:30:21.056" v="75"/>
      <pc:docMkLst>
        <pc:docMk/>
      </pc:docMkLst>
      <pc:sldChg chg="modSp">
        <pc:chgData name="BADHAM, JENNIFER M." userId="S::gtrg45@durham.ac.uk::d3e5acb5-b2db-4b06-ac84-616e0149b02f" providerId="AD" clId="Web-{551126EF-91A0-3E33-EDF8-C691B76D0577}" dt="2021-10-18T13:25:37.379" v="45" actId="20577"/>
        <pc:sldMkLst>
          <pc:docMk/>
          <pc:sldMk cId="665770953" sldId="430"/>
        </pc:sldMkLst>
        <pc:spChg chg="mod">
          <ac:chgData name="BADHAM, JENNIFER M." userId="S::gtrg45@durham.ac.uk::d3e5acb5-b2db-4b06-ac84-616e0149b02f" providerId="AD" clId="Web-{551126EF-91A0-3E33-EDF8-C691B76D0577}" dt="2021-10-18T13:25:37.379" v="45" actId="20577"/>
          <ac:spMkLst>
            <pc:docMk/>
            <pc:sldMk cId="665770953" sldId="430"/>
            <ac:spMk id="3" creationId="{51FAA6F8-43D5-44E9-ACF5-A0DC3AB9B661}"/>
          </ac:spMkLst>
        </pc:spChg>
      </pc:sldChg>
      <pc:sldChg chg="modSp">
        <pc:chgData name="BADHAM, JENNIFER M." userId="S::gtrg45@durham.ac.uk::d3e5acb5-b2db-4b06-ac84-616e0149b02f" providerId="AD" clId="Web-{551126EF-91A0-3E33-EDF8-C691B76D0577}" dt="2021-10-18T13:29:40.836" v="72" actId="20577"/>
        <pc:sldMkLst>
          <pc:docMk/>
          <pc:sldMk cId="3154639537" sldId="440"/>
        </pc:sldMkLst>
        <pc:spChg chg="mod">
          <ac:chgData name="BADHAM, JENNIFER M." userId="S::gtrg45@durham.ac.uk::d3e5acb5-b2db-4b06-ac84-616e0149b02f" providerId="AD" clId="Web-{551126EF-91A0-3E33-EDF8-C691B76D0577}" dt="2021-10-18T13:29:40.836" v="72" actId="20577"/>
          <ac:spMkLst>
            <pc:docMk/>
            <pc:sldMk cId="3154639537" sldId="440"/>
            <ac:spMk id="3" creationId="{7EAF7895-9314-46AA-9481-2D7395D830CB}"/>
          </ac:spMkLst>
        </pc:spChg>
      </pc:sldChg>
      <pc:sldChg chg="modSp">
        <pc:chgData name="BADHAM, JENNIFER M." userId="S::gtrg45@durham.ac.uk::d3e5acb5-b2db-4b06-ac84-616e0149b02f" providerId="AD" clId="Web-{551126EF-91A0-3E33-EDF8-C691B76D0577}" dt="2021-10-18T13:30:21.056" v="75"/>
        <pc:sldMkLst>
          <pc:docMk/>
          <pc:sldMk cId="1638676082" sldId="441"/>
        </pc:sldMkLst>
        <pc:spChg chg="mod">
          <ac:chgData name="BADHAM, JENNIFER M." userId="S::gtrg45@durham.ac.uk::d3e5acb5-b2db-4b06-ac84-616e0149b02f" providerId="AD" clId="Web-{551126EF-91A0-3E33-EDF8-C691B76D0577}" dt="2021-10-18T13:30:21.056" v="75"/>
          <ac:spMkLst>
            <pc:docMk/>
            <pc:sldMk cId="1638676082" sldId="441"/>
            <ac:spMk id="8" creationId="{6FA8AC42-D160-43C0-8998-53CADD35EA3A}"/>
          </ac:spMkLst>
        </pc:spChg>
        <pc:picChg chg="mod">
          <ac:chgData name="BADHAM, JENNIFER M." userId="S::gtrg45@durham.ac.uk::d3e5acb5-b2db-4b06-ac84-616e0149b02f" providerId="AD" clId="Web-{551126EF-91A0-3E33-EDF8-C691B76D0577}" dt="2021-10-18T13:29:47.727" v="73" actId="1076"/>
          <ac:picMkLst>
            <pc:docMk/>
            <pc:sldMk cId="1638676082" sldId="441"/>
            <ac:picMk id="6" creationId="{F9748EBE-961F-463B-8FF2-D70830444FBF}"/>
          </ac:picMkLst>
        </pc:picChg>
      </pc:sldChg>
      <pc:sldChg chg="modSp">
        <pc:chgData name="BADHAM, JENNIFER M." userId="S::gtrg45@durham.ac.uk::d3e5acb5-b2db-4b06-ac84-616e0149b02f" providerId="AD" clId="Web-{551126EF-91A0-3E33-EDF8-C691B76D0577}" dt="2021-10-18T13:26:44.146" v="66" actId="20577"/>
        <pc:sldMkLst>
          <pc:docMk/>
          <pc:sldMk cId="1714919590" sldId="442"/>
        </pc:sldMkLst>
        <pc:spChg chg="mod">
          <ac:chgData name="BADHAM, JENNIFER M." userId="S::gtrg45@durham.ac.uk::d3e5acb5-b2db-4b06-ac84-616e0149b02f" providerId="AD" clId="Web-{551126EF-91A0-3E33-EDF8-C691B76D0577}" dt="2021-10-18T13:26:44.146" v="66" actId="20577"/>
          <ac:spMkLst>
            <pc:docMk/>
            <pc:sldMk cId="1714919590" sldId="442"/>
            <ac:spMk id="2" creationId="{28BA286E-DF95-4039-8627-E301400B6E88}"/>
          </ac:spMkLst>
        </pc:spChg>
      </pc:sldChg>
    </pc:docChg>
  </pc:docChgLst>
  <pc:docChgLst>
    <pc:chgData name="BADHAM, JENNIFER M." userId="S::gtrg45@durham.ac.uk::d3e5acb5-b2db-4b06-ac84-616e0149b02f" providerId="AD" clId="Web-{7BFCD919-AB3A-5BCB-9298-20DB21845AEF}"/>
    <pc:docChg chg="addSld delSld modSld sldOrd addMainMaster">
      <pc:chgData name="BADHAM, JENNIFER M." userId="S::gtrg45@durham.ac.uk::d3e5acb5-b2db-4b06-ac84-616e0149b02f" providerId="AD" clId="Web-{7BFCD919-AB3A-5BCB-9298-20DB21845AEF}" dt="2022-11-08T17:43:45.822" v="1934" actId="1076"/>
      <pc:docMkLst>
        <pc:docMk/>
      </pc:docMkLst>
      <pc:sldChg chg="del">
        <pc:chgData name="BADHAM, JENNIFER M." userId="S::gtrg45@durham.ac.uk::d3e5acb5-b2db-4b06-ac84-616e0149b02f" providerId="AD" clId="Web-{7BFCD919-AB3A-5BCB-9298-20DB21845AEF}" dt="2022-11-08T16:12:46.289" v="942"/>
        <pc:sldMkLst>
          <pc:docMk/>
          <pc:sldMk cId="838754524" sldId="307"/>
        </pc:sldMkLst>
      </pc:sldChg>
      <pc:sldChg chg="modSp">
        <pc:chgData name="BADHAM, JENNIFER M." userId="S::gtrg45@durham.ac.uk::d3e5acb5-b2db-4b06-ac84-616e0149b02f" providerId="AD" clId="Web-{7BFCD919-AB3A-5BCB-9298-20DB21845AEF}" dt="2022-11-08T17:01:58.052" v="1588" actId="20577"/>
        <pc:sldMkLst>
          <pc:docMk/>
          <pc:sldMk cId="3360686833" sldId="360"/>
        </pc:sldMkLst>
        <pc:spChg chg="mod">
          <ac:chgData name="BADHAM, JENNIFER M." userId="S::gtrg45@durham.ac.uk::d3e5acb5-b2db-4b06-ac84-616e0149b02f" providerId="AD" clId="Web-{7BFCD919-AB3A-5BCB-9298-20DB21845AEF}" dt="2022-11-08T17:01:58.052" v="1588" actId="20577"/>
          <ac:spMkLst>
            <pc:docMk/>
            <pc:sldMk cId="3360686833" sldId="360"/>
            <ac:spMk id="4" creationId="{8E8AA961-EE69-76D0-1850-DE5E36AC363E}"/>
          </ac:spMkLst>
        </pc:spChg>
      </pc:sldChg>
      <pc:sldChg chg="addSp delSp modSp ord">
        <pc:chgData name="BADHAM, JENNIFER M." userId="S::gtrg45@durham.ac.uk::d3e5acb5-b2db-4b06-ac84-616e0149b02f" providerId="AD" clId="Web-{7BFCD919-AB3A-5BCB-9298-20DB21845AEF}" dt="2022-11-08T17:34:44.483" v="1920" actId="20577"/>
        <pc:sldMkLst>
          <pc:docMk/>
          <pc:sldMk cId="1934459264" sldId="592"/>
        </pc:sldMkLst>
        <pc:spChg chg="mod">
          <ac:chgData name="BADHAM, JENNIFER M." userId="S::gtrg45@durham.ac.uk::d3e5acb5-b2db-4b06-ac84-616e0149b02f" providerId="AD" clId="Web-{7BFCD919-AB3A-5BCB-9298-20DB21845AEF}" dt="2022-11-08T17:34:44.483" v="1920" actId="20577"/>
          <ac:spMkLst>
            <pc:docMk/>
            <pc:sldMk cId="1934459264" sldId="592"/>
            <ac:spMk id="3" creationId="{59EEC162-9CEC-4162-A4F1-AE135B3D494A}"/>
          </ac:spMkLst>
        </pc:spChg>
        <pc:spChg chg="del">
          <ac:chgData name="BADHAM, JENNIFER M." userId="S::gtrg45@durham.ac.uk::d3e5acb5-b2db-4b06-ac84-616e0149b02f" providerId="AD" clId="Web-{7BFCD919-AB3A-5BCB-9298-20DB21845AEF}" dt="2022-11-08T17:33:26.934" v="1858"/>
          <ac:spMkLst>
            <pc:docMk/>
            <pc:sldMk cId="1934459264" sldId="592"/>
            <ac:spMk id="4" creationId="{F63A03F7-AE07-4ACC-8B51-076016BB1BDB}"/>
          </ac:spMkLst>
        </pc:spChg>
        <pc:spChg chg="del">
          <ac:chgData name="BADHAM, JENNIFER M." userId="S::gtrg45@durham.ac.uk::d3e5acb5-b2db-4b06-ac84-616e0149b02f" providerId="AD" clId="Web-{7BFCD919-AB3A-5BCB-9298-20DB21845AEF}" dt="2022-11-08T17:33:29.309" v="1859"/>
          <ac:spMkLst>
            <pc:docMk/>
            <pc:sldMk cId="1934459264" sldId="592"/>
            <ac:spMk id="5" creationId="{0D1F3F7B-A289-4F25-81F5-9410DA997A48}"/>
          </ac:spMkLst>
        </pc:spChg>
        <pc:spChg chg="add mod">
          <ac:chgData name="BADHAM, JENNIFER M." userId="S::gtrg45@durham.ac.uk::d3e5acb5-b2db-4b06-ac84-616e0149b02f" providerId="AD" clId="Web-{7BFCD919-AB3A-5BCB-9298-20DB21845AEF}" dt="2022-11-08T17:33:26.934" v="1858"/>
          <ac:spMkLst>
            <pc:docMk/>
            <pc:sldMk cId="1934459264" sldId="592"/>
            <ac:spMk id="6" creationId="{CA1483DC-0F1E-7FE8-1995-A1D31BC93100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7:25:31.034" v="1856"/>
          <ac:spMkLst>
            <pc:docMk/>
            <pc:sldMk cId="1934459264" sldId="592"/>
            <ac:spMk id="9" creationId="{EA32EE68-FB94-48FF-B0F4-9E201354110A}"/>
          </ac:spMkLst>
        </pc:spChg>
        <pc:spChg chg="add mod">
          <ac:chgData name="BADHAM, JENNIFER M." userId="S::gtrg45@durham.ac.uk::d3e5acb5-b2db-4b06-ac84-616e0149b02f" providerId="AD" clId="Web-{7BFCD919-AB3A-5BCB-9298-20DB21845AEF}" dt="2022-11-08T17:33:29.309" v="1859"/>
          <ac:spMkLst>
            <pc:docMk/>
            <pc:sldMk cId="1934459264" sldId="592"/>
            <ac:spMk id="11" creationId="{1CAE81A9-1C9A-AA42-3134-26058DE76DC2}"/>
          </ac:spMkLst>
        </pc:spChg>
      </pc:sldChg>
      <pc:sldChg chg="ord">
        <pc:chgData name="BADHAM, JENNIFER M." userId="S::gtrg45@durham.ac.uk::d3e5acb5-b2db-4b06-ac84-616e0149b02f" providerId="AD" clId="Web-{7BFCD919-AB3A-5BCB-9298-20DB21845AEF}" dt="2022-11-08T17:24:58.049" v="1839"/>
        <pc:sldMkLst>
          <pc:docMk/>
          <pc:sldMk cId="964376820" sldId="593"/>
        </pc:sldMkLst>
      </pc:sldChg>
      <pc:sldChg chg="ord">
        <pc:chgData name="BADHAM, JENNIFER M." userId="S::gtrg45@durham.ac.uk::d3e5acb5-b2db-4b06-ac84-616e0149b02f" providerId="AD" clId="Web-{7BFCD919-AB3A-5BCB-9298-20DB21845AEF}" dt="2022-11-08T17:24:58.049" v="1838"/>
        <pc:sldMkLst>
          <pc:docMk/>
          <pc:sldMk cId="18901422" sldId="594"/>
        </pc:sldMkLst>
      </pc:sldChg>
      <pc:sldChg chg="modSp ord">
        <pc:chgData name="BADHAM, JENNIFER M." userId="S::gtrg45@durham.ac.uk::d3e5acb5-b2db-4b06-ac84-616e0149b02f" providerId="AD" clId="Web-{7BFCD919-AB3A-5BCB-9298-20DB21845AEF}" dt="2022-11-08T17:22:18.890" v="1810"/>
        <pc:sldMkLst>
          <pc:docMk/>
          <pc:sldMk cId="2220317991" sldId="666"/>
        </pc:sldMkLst>
        <pc:spChg chg="mod">
          <ac:chgData name="BADHAM, JENNIFER M." userId="S::gtrg45@durham.ac.uk::d3e5acb5-b2db-4b06-ac84-616e0149b02f" providerId="AD" clId="Web-{7BFCD919-AB3A-5BCB-9298-20DB21845AEF}" dt="2022-11-08T17:13:21.394" v="1656" actId="20577"/>
          <ac:spMkLst>
            <pc:docMk/>
            <pc:sldMk cId="2220317991" sldId="666"/>
            <ac:spMk id="3" creationId="{96F779DC-18BE-1AF7-ED83-59C61E774587}"/>
          </ac:spMkLst>
        </pc:spChg>
      </pc:sldChg>
      <pc:sldChg chg="ord">
        <pc:chgData name="BADHAM, JENNIFER M." userId="S::gtrg45@durham.ac.uk::d3e5acb5-b2db-4b06-ac84-616e0149b02f" providerId="AD" clId="Web-{7BFCD919-AB3A-5BCB-9298-20DB21845AEF}" dt="2022-11-08T17:11:04.470" v="1649"/>
        <pc:sldMkLst>
          <pc:docMk/>
          <pc:sldMk cId="255912115" sldId="667"/>
        </pc:sldMkLst>
      </pc:sldChg>
      <pc:sldChg chg="addSp delSp modSp ord">
        <pc:chgData name="BADHAM, JENNIFER M." userId="S::gtrg45@durham.ac.uk::d3e5acb5-b2db-4b06-ac84-616e0149b02f" providerId="AD" clId="Web-{7BFCD919-AB3A-5BCB-9298-20DB21845AEF}" dt="2022-11-08T17:11:31.298" v="1653" actId="1076"/>
        <pc:sldMkLst>
          <pc:docMk/>
          <pc:sldMk cId="3282405320" sldId="668"/>
        </pc:sldMkLst>
        <pc:spChg chg="add mod">
          <ac:chgData name="BADHAM, JENNIFER M." userId="S::gtrg45@durham.ac.uk::d3e5acb5-b2db-4b06-ac84-616e0149b02f" providerId="AD" clId="Web-{7BFCD919-AB3A-5BCB-9298-20DB21845AEF}" dt="2022-11-08T17:11:31.283" v="1652" actId="1076"/>
          <ac:spMkLst>
            <pc:docMk/>
            <pc:sldMk cId="3282405320" sldId="668"/>
            <ac:spMk id="3" creationId="{646F6BCA-CC6D-24DB-1DDA-5E5124CFA3E1}"/>
          </ac:spMkLst>
        </pc:spChg>
        <pc:spChg chg="mod">
          <ac:chgData name="BADHAM, JENNIFER M." userId="S::gtrg45@durham.ac.uk::d3e5acb5-b2db-4b06-ac84-616e0149b02f" providerId="AD" clId="Web-{7BFCD919-AB3A-5BCB-9298-20DB21845AEF}" dt="2022-11-08T17:10:28.219" v="1641" actId="20577"/>
          <ac:spMkLst>
            <pc:docMk/>
            <pc:sldMk cId="3282405320" sldId="668"/>
            <ac:spMk id="4" creationId="{BFC60862-BBD6-4F70-404D-C587F2F26970}"/>
          </ac:spMkLst>
        </pc:spChg>
        <pc:spChg chg="add mod">
          <ac:chgData name="BADHAM, JENNIFER M." userId="S::gtrg45@durham.ac.uk::d3e5acb5-b2db-4b06-ac84-616e0149b02f" providerId="AD" clId="Web-{7BFCD919-AB3A-5BCB-9298-20DB21845AEF}" dt="2022-11-08T17:11:31.298" v="1653" actId="1076"/>
          <ac:spMkLst>
            <pc:docMk/>
            <pc:sldMk cId="3282405320" sldId="668"/>
            <ac:spMk id="7" creationId="{0CCD9DC0-C494-4217-C338-8B489C853A06}"/>
          </ac:spMkLst>
        </pc:spChg>
        <pc:picChg chg="del">
          <ac:chgData name="BADHAM, JENNIFER M." userId="S::gtrg45@durham.ac.uk::d3e5acb5-b2db-4b06-ac84-616e0149b02f" providerId="AD" clId="Web-{7BFCD919-AB3A-5BCB-9298-20DB21845AEF}" dt="2022-11-08T17:10:50.579" v="1643"/>
          <ac:picMkLst>
            <pc:docMk/>
            <pc:sldMk cId="3282405320" sldId="668"/>
            <ac:picMk id="5" creationId="{A6930ECC-5FA0-DBBA-94CD-E12438DA9D65}"/>
          </ac:picMkLst>
        </pc:picChg>
      </pc:sldChg>
      <pc:sldChg chg="addSp delSp modSp ord">
        <pc:chgData name="BADHAM, JENNIFER M." userId="S::gtrg45@durham.ac.uk::d3e5acb5-b2db-4b06-ac84-616e0149b02f" providerId="AD" clId="Web-{7BFCD919-AB3A-5BCB-9298-20DB21845AEF}" dt="2022-11-08T17:11:04.470" v="1648"/>
        <pc:sldMkLst>
          <pc:docMk/>
          <pc:sldMk cId="592365645" sldId="669"/>
        </pc:sldMkLst>
        <pc:spChg chg="mod">
          <ac:chgData name="BADHAM, JENNIFER M." userId="S::gtrg45@durham.ac.uk::d3e5acb5-b2db-4b06-ac84-616e0149b02f" providerId="AD" clId="Web-{7BFCD919-AB3A-5BCB-9298-20DB21845AEF}" dt="2022-11-08T15:38:16.356" v="291" actId="20577"/>
          <ac:spMkLst>
            <pc:docMk/>
            <pc:sldMk cId="592365645" sldId="669"/>
            <ac:spMk id="3" creationId="{C0E66404-0A7A-D629-A5FE-E61BE34DA980}"/>
          </ac:spMkLst>
        </pc:spChg>
        <pc:spChg chg="add del mod">
          <ac:chgData name="BADHAM, JENNIFER M." userId="S::gtrg45@durham.ac.uk::d3e5acb5-b2db-4b06-ac84-616e0149b02f" providerId="AD" clId="Web-{7BFCD919-AB3A-5BCB-9298-20DB21845AEF}" dt="2022-11-08T15:29:12.424" v="248" actId="20577"/>
          <ac:spMkLst>
            <pc:docMk/>
            <pc:sldMk cId="592365645" sldId="669"/>
            <ac:spMk id="5" creationId="{A5374754-6A5B-5CD1-DE58-8892A9F14548}"/>
          </ac:spMkLst>
        </pc:spChg>
        <pc:picChg chg="add del mod ord">
          <ac:chgData name="BADHAM, JENNIFER M." userId="S::gtrg45@durham.ac.uk::d3e5acb5-b2db-4b06-ac84-616e0149b02f" providerId="AD" clId="Web-{7BFCD919-AB3A-5BCB-9298-20DB21845AEF}" dt="2022-11-08T15:16:01.419" v="1"/>
          <ac:picMkLst>
            <pc:docMk/>
            <pc:sldMk cId="592365645" sldId="669"/>
            <ac:picMk id="4" creationId="{E08B4A4D-7123-735C-3968-51468DBE05B9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5:38:18.247" v="292" actId="1076"/>
          <ac:picMkLst>
            <pc:docMk/>
            <pc:sldMk cId="592365645" sldId="669"/>
            <ac:picMk id="8" creationId="{2E0F73A1-501C-E834-5835-FB5F7650859F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5:38:20.482" v="293" actId="1076"/>
          <ac:picMkLst>
            <pc:docMk/>
            <pc:sldMk cId="592365645" sldId="669"/>
            <ac:picMk id="9" creationId="{CB567824-2F91-5194-8159-F0F5023A9E2C}"/>
          </ac:picMkLst>
        </pc:picChg>
      </pc:sldChg>
      <pc:sldChg chg="addSp delSp modSp new mod ord modClrScheme chgLayout">
        <pc:chgData name="BADHAM, JENNIFER M." userId="S::gtrg45@durham.ac.uk::d3e5acb5-b2db-4b06-ac84-616e0149b02f" providerId="AD" clId="Web-{7BFCD919-AB3A-5BCB-9298-20DB21845AEF}" dt="2022-11-08T17:11:04.470" v="1647"/>
        <pc:sldMkLst>
          <pc:docMk/>
          <pc:sldMk cId="3572616278" sldId="670"/>
        </pc:sldMkLst>
        <pc:spChg chg="mod ord">
          <ac:chgData name="BADHAM, JENNIFER M." userId="S::gtrg45@durham.ac.uk::d3e5acb5-b2db-4b06-ac84-616e0149b02f" providerId="AD" clId="Web-{7BFCD919-AB3A-5BCB-9298-20DB21845AEF}" dt="2022-11-08T16:03:24.731" v="715" actId="20577"/>
          <ac:spMkLst>
            <pc:docMk/>
            <pc:sldMk cId="3572616278" sldId="670"/>
            <ac:spMk id="2" creationId="{D1B8EB4D-3D40-4B63-17A4-38A53A83CC55}"/>
          </ac:spMkLst>
        </pc:spChg>
        <pc:spChg chg="mod ord">
          <ac:chgData name="BADHAM, JENNIFER M." userId="S::gtrg45@durham.ac.uk::d3e5acb5-b2db-4b06-ac84-616e0149b02f" providerId="AD" clId="Web-{7BFCD919-AB3A-5BCB-9298-20DB21845AEF}" dt="2022-11-08T16:02:38.714" v="696" actId="20577"/>
          <ac:spMkLst>
            <pc:docMk/>
            <pc:sldMk cId="3572616278" sldId="670"/>
            <ac:spMk id="3" creationId="{7B87DFDD-1DD9-43EE-FA5B-43C71D73D583}"/>
          </ac:spMkLst>
        </pc:spChg>
        <pc:spChg chg="del">
          <ac:chgData name="BADHAM, JENNIFER M." userId="S::gtrg45@durham.ac.uk::d3e5acb5-b2db-4b06-ac84-616e0149b02f" providerId="AD" clId="Web-{7BFCD919-AB3A-5BCB-9298-20DB21845AEF}" dt="2022-11-08T15:38:45.216" v="294"/>
          <ac:spMkLst>
            <pc:docMk/>
            <pc:sldMk cId="3572616278" sldId="670"/>
            <ac:spMk id="4" creationId="{0F753F68-4F88-331E-4849-735561FCBC19}"/>
          </ac:spMkLst>
        </pc:spChg>
        <pc:spChg chg="del">
          <ac:chgData name="BADHAM, JENNIFER M." userId="S::gtrg45@durham.ac.uk::d3e5acb5-b2db-4b06-ac84-616e0149b02f" providerId="AD" clId="Web-{7BFCD919-AB3A-5BCB-9298-20DB21845AEF}" dt="2022-11-08T15:38:45.216" v="294"/>
          <ac:spMkLst>
            <pc:docMk/>
            <pc:sldMk cId="3572616278" sldId="670"/>
            <ac:spMk id="5" creationId="{0129B378-D146-5B9B-708E-36616D09A4C7}"/>
          </ac:spMkLst>
        </pc:spChg>
        <pc:spChg chg="del">
          <ac:chgData name="BADHAM, JENNIFER M." userId="S::gtrg45@durham.ac.uk::d3e5acb5-b2db-4b06-ac84-616e0149b02f" providerId="AD" clId="Web-{7BFCD919-AB3A-5BCB-9298-20DB21845AEF}" dt="2022-11-08T15:38:45.216" v="294"/>
          <ac:spMkLst>
            <pc:docMk/>
            <pc:sldMk cId="3572616278" sldId="670"/>
            <ac:spMk id="6" creationId="{EE6B6E15-375C-1F92-47AB-0753FEF968CD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6:02:26.464" v="693" actId="1076"/>
          <ac:picMkLst>
            <pc:docMk/>
            <pc:sldMk cId="3572616278" sldId="670"/>
            <ac:picMk id="7" creationId="{64014743-9630-F511-56CC-1F58EFE44619}"/>
          </ac:picMkLst>
        </pc:picChg>
      </pc:sldChg>
      <pc:sldChg chg="addSp modSp new mod ord modClrScheme chgLayout">
        <pc:chgData name="BADHAM, JENNIFER M." userId="S::gtrg45@durham.ac.uk::d3e5acb5-b2db-4b06-ac84-616e0149b02f" providerId="AD" clId="Web-{7BFCD919-AB3A-5BCB-9298-20DB21845AEF}" dt="2022-11-08T17:19:04.511" v="1666" actId="20577"/>
        <pc:sldMkLst>
          <pc:docMk/>
          <pc:sldMk cId="2509345812" sldId="671"/>
        </pc:sldMkLst>
        <pc:spChg chg="mod ord">
          <ac:chgData name="BADHAM, JENNIFER M." userId="S::gtrg45@durham.ac.uk::d3e5acb5-b2db-4b06-ac84-616e0149b02f" providerId="AD" clId="Web-{7BFCD919-AB3A-5BCB-9298-20DB21845AEF}" dt="2022-11-08T16:16:38.059" v="989"/>
          <ac:spMkLst>
            <pc:docMk/>
            <pc:sldMk cId="2509345812" sldId="671"/>
            <ac:spMk id="2" creationId="{D669F378-47C9-402B-BBE5-5C9D4FDC77E2}"/>
          </ac:spMkLst>
        </pc:spChg>
        <pc:spChg chg="mod ord">
          <ac:chgData name="BADHAM, JENNIFER M." userId="S::gtrg45@durham.ac.uk::d3e5acb5-b2db-4b06-ac84-616e0149b02f" providerId="AD" clId="Web-{7BFCD919-AB3A-5BCB-9298-20DB21845AEF}" dt="2022-11-08T16:46:49.237" v="1402" actId="20577"/>
          <ac:spMkLst>
            <pc:docMk/>
            <pc:sldMk cId="2509345812" sldId="671"/>
            <ac:spMk id="3" creationId="{5F8D17E8-E501-6DB1-770D-56BD74A0517B}"/>
          </ac:spMkLst>
        </pc:spChg>
        <pc:spChg chg="add mod ord">
          <ac:chgData name="BADHAM, JENNIFER M." userId="S::gtrg45@durham.ac.uk::d3e5acb5-b2db-4b06-ac84-616e0149b02f" providerId="AD" clId="Web-{7BFCD919-AB3A-5BCB-9298-20DB21845AEF}" dt="2022-11-08T17:19:04.511" v="1666" actId="20577"/>
          <ac:spMkLst>
            <pc:docMk/>
            <pc:sldMk cId="2509345812" sldId="671"/>
            <ac:spMk id="4" creationId="{A0F86AC1-C9DD-21CE-8E58-226A592A9097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6:48:57.192" v="1412" actId="1076"/>
          <ac:picMkLst>
            <pc:docMk/>
            <pc:sldMk cId="2509345812" sldId="671"/>
            <ac:picMk id="5" creationId="{A6B8E9BD-E024-FD1D-795B-0E7DBA5D87BD}"/>
          </ac:picMkLst>
        </pc:picChg>
      </pc:sldChg>
      <pc:sldChg chg="new del">
        <pc:chgData name="BADHAM, JENNIFER M." userId="S::gtrg45@durham.ac.uk::d3e5acb5-b2db-4b06-ac84-616e0149b02f" providerId="AD" clId="Web-{7BFCD919-AB3A-5BCB-9298-20DB21845AEF}" dt="2022-11-08T16:32:06.563" v="1230"/>
        <pc:sldMkLst>
          <pc:docMk/>
          <pc:sldMk cId="71731705" sldId="672"/>
        </pc:sldMkLst>
      </pc:sldChg>
      <pc:sldChg chg="delSp modSp add ord">
        <pc:chgData name="BADHAM, JENNIFER M." userId="S::gtrg45@durham.ac.uk::d3e5acb5-b2db-4b06-ac84-616e0149b02f" providerId="AD" clId="Web-{7BFCD919-AB3A-5BCB-9298-20DB21845AEF}" dt="2022-11-08T17:22:10.280" v="1809" actId="20577"/>
        <pc:sldMkLst>
          <pc:docMk/>
          <pc:sldMk cId="1979548943" sldId="673"/>
        </pc:sldMkLst>
        <pc:spChg chg="mod">
          <ac:chgData name="BADHAM, JENNIFER M." userId="S::gtrg45@durham.ac.uk::d3e5acb5-b2db-4b06-ac84-616e0149b02f" providerId="AD" clId="Web-{7BFCD919-AB3A-5BCB-9298-20DB21845AEF}" dt="2022-11-08T17:22:10.280" v="1809" actId="20577"/>
          <ac:spMkLst>
            <pc:docMk/>
            <pc:sldMk cId="1979548943" sldId="673"/>
            <ac:spMk id="2" creationId="{D9BC856D-B621-4676-8247-F1454DCB8FFC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6:36:07.442" v="1258"/>
          <ac:spMkLst>
            <pc:docMk/>
            <pc:sldMk cId="1979548943" sldId="673"/>
            <ac:spMk id="3" creationId="{0B5FDF0E-B512-4537-A072-13082B4E4B01}"/>
          </ac:spMkLst>
        </pc:spChg>
        <pc:spChg chg="mod">
          <ac:chgData name="BADHAM, JENNIFER M." userId="S::gtrg45@durham.ac.uk::d3e5acb5-b2db-4b06-ac84-616e0149b02f" providerId="AD" clId="Web-{7BFCD919-AB3A-5BCB-9298-20DB21845AEF}" dt="2022-11-08T16:42:11.387" v="1334"/>
          <ac:spMkLst>
            <pc:docMk/>
            <pc:sldMk cId="1979548943" sldId="673"/>
            <ac:spMk id="5" creationId="{C7BC4E6B-22FE-46DC-A600-8B9436612F69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7:11:37.736" v="1654"/>
          <ac:spMkLst>
            <pc:docMk/>
            <pc:sldMk cId="1979548943" sldId="673"/>
            <ac:spMk id="6" creationId="{9A24A4E0-91FD-47B4-83CA-A03FB6A108A4}"/>
          </ac:spMkLst>
        </pc:spChg>
        <pc:picChg chg="mod">
          <ac:chgData name="BADHAM, JENNIFER M." userId="S::gtrg45@durham.ac.uk::d3e5acb5-b2db-4b06-ac84-616e0149b02f" providerId="AD" clId="Web-{7BFCD919-AB3A-5BCB-9298-20DB21845AEF}" dt="2022-11-08T16:39:50.947" v="1311" actId="1076"/>
          <ac:picMkLst>
            <pc:docMk/>
            <pc:sldMk cId="1979548943" sldId="673"/>
            <ac:picMk id="4" creationId="{9C78CAD7-6AD0-43C5-809F-E00554F083AD}"/>
          </ac:picMkLst>
        </pc:picChg>
      </pc:sldChg>
      <pc:sldChg chg="addSp delSp modSp new mod ord modClrScheme chgLayout">
        <pc:chgData name="BADHAM, JENNIFER M." userId="S::gtrg45@durham.ac.uk::d3e5acb5-b2db-4b06-ac84-616e0149b02f" providerId="AD" clId="Web-{7BFCD919-AB3A-5BCB-9298-20DB21845AEF}" dt="2022-11-08T17:23:47.188" v="1814"/>
        <pc:sldMkLst>
          <pc:docMk/>
          <pc:sldMk cId="543029281" sldId="674"/>
        </pc:sldMkLst>
        <pc:spChg chg="mod ord">
          <ac:chgData name="BADHAM, JENNIFER M." userId="S::gtrg45@durham.ac.uk::d3e5acb5-b2db-4b06-ac84-616e0149b02f" providerId="AD" clId="Web-{7BFCD919-AB3A-5BCB-9298-20DB21845AEF}" dt="2022-11-08T16:51:02.070" v="1543"/>
          <ac:spMkLst>
            <pc:docMk/>
            <pc:sldMk cId="543029281" sldId="674"/>
            <ac:spMk id="2" creationId="{37F74191-EA11-F209-510D-6E79499EC118}"/>
          </ac:spMkLst>
        </pc:spChg>
        <pc:spChg chg="mod ord">
          <ac:chgData name="BADHAM, JENNIFER M." userId="S::gtrg45@durham.ac.uk::d3e5acb5-b2db-4b06-ac84-616e0149b02f" providerId="AD" clId="Web-{7BFCD919-AB3A-5BCB-9298-20DB21845AEF}" dt="2022-11-08T17:23:19.547" v="1813" actId="20577"/>
          <ac:spMkLst>
            <pc:docMk/>
            <pc:sldMk cId="543029281" sldId="674"/>
            <ac:spMk id="3" creationId="{A656A66D-BF17-AE4B-1656-7DA9AFF90EA6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6:51:02.070" v="1543"/>
          <ac:spMkLst>
            <pc:docMk/>
            <pc:sldMk cId="543029281" sldId="674"/>
            <ac:spMk id="4" creationId="{2A54C0C6-72CF-F8AD-172F-B01D73B69C76}"/>
          </ac:spMkLst>
        </pc:spChg>
        <pc:spChg chg="add del mod">
          <ac:chgData name="BADHAM, JENNIFER M." userId="S::gtrg45@durham.ac.uk::d3e5acb5-b2db-4b06-ac84-616e0149b02f" providerId="AD" clId="Web-{7BFCD919-AB3A-5BCB-9298-20DB21845AEF}" dt="2022-11-08T17:23:47.188" v="1814"/>
          <ac:spMkLst>
            <pc:docMk/>
            <pc:sldMk cId="543029281" sldId="674"/>
            <ac:spMk id="12" creationId="{175BC6D2-3416-8686-B4D8-E089EAFA8E93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7:00:02.190" v="1582" actId="1076"/>
          <ac:picMkLst>
            <pc:docMk/>
            <pc:sldMk cId="543029281" sldId="674"/>
            <ac:picMk id="5" creationId="{BA61AAE7-6E7D-6C82-1465-AFD211B71FC0}"/>
          </ac:picMkLst>
        </pc:picChg>
        <pc:picChg chg="add del mod">
          <ac:chgData name="BADHAM, JENNIFER M." userId="S::gtrg45@durham.ac.uk::d3e5acb5-b2db-4b06-ac84-616e0149b02f" providerId="AD" clId="Web-{7BFCD919-AB3A-5BCB-9298-20DB21845AEF}" dt="2022-11-08T16:59:43.612" v="1577"/>
          <ac:picMkLst>
            <pc:docMk/>
            <pc:sldMk cId="543029281" sldId="674"/>
            <ac:picMk id="6" creationId="{2C7767D9-5F2E-71EF-B30B-10629EA6B6F4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6:59:38.971" v="1575" actId="1076"/>
          <ac:picMkLst>
            <pc:docMk/>
            <pc:sldMk cId="543029281" sldId="674"/>
            <ac:picMk id="7" creationId="{E4112B7D-ABB5-BCD0-E286-0853ADA61BCF}"/>
          </ac:picMkLst>
        </pc:picChg>
        <pc:picChg chg="add del mod">
          <ac:chgData name="BADHAM, JENNIFER M." userId="S::gtrg45@durham.ac.uk::d3e5acb5-b2db-4b06-ac84-616e0149b02f" providerId="AD" clId="Web-{7BFCD919-AB3A-5BCB-9298-20DB21845AEF}" dt="2022-11-08T16:59:06.783" v="1564"/>
          <ac:picMkLst>
            <pc:docMk/>
            <pc:sldMk cId="543029281" sldId="674"/>
            <ac:picMk id="8" creationId="{4C036A72-C0BE-0846-A35D-870B929CAEC2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7:00:03.940" v="1583" actId="1076"/>
          <ac:picMkLst>
            <pc:docMk/>
            <pc:sldMk cId="543029281" sldId="674"/>
            <ac:picMk id="9" creationId="{5CB2A338-1540-D80B-3545-BDC944F41CC3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6:59:59.503" v="1581" actId="14100"/>
          <ac:picMkLst>
            <pc:docMk/>
            <pc:sldMk cId="543029281" sldId="674"/>
            <ac:picMk id="11" creationId="{8D30B209-0EF5-7F5E-5824-7411F531B201}"/>
          </ac:picMkLst>
        </pc:picChg>
      </pc:sldChg>
      <pc:sldChg chg="addSp delSp modSp add replId">
        <pc:chgData name="BADHAM, JENNIFER M." userId="S::gtrg45@durham.ac.uk::d3e5acb5-b2db-4b06-ac84-616e0149b02f" providerId="AD" clId="Web-{7BFCD919-AB3A-5BCB-9298-20DB21845AEF}" dt="2022-11-08T17:43:45.822" v="1934" actId="1076"/>
        <pc:sldMkLst>
          <pc:docMk/>
          <pc:sldMk cId="1018204750" sldId="675"/>
        </pc:sldMkLst>
        <pc:spChg chg="mod">
          <ac:chgData name="BADHAM, JENNIFER M." userId="S::gtrg45@durham.ac.uk::d3e5acb5-b2db-4b06-ac84-616e0149b02f" providerId="AD" clId="Web-{7BFCD919-AB3A-5BCB-9298-20DB21845AEF}" dt="2022-11-08T17:24:30.189" v="1836" actId="20577"/>
          <ac:spMkLst>
            <pc:docMk/>
            <pc:sldMk cId="1018204750" sldId="675"/>
            <ac:spMk id="4" creationId="{BFC60862-BBD6-4F70-404D-C587F2F26970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7:43:45.822" v="1934" actId="1076"/>
          <ac:picMkLst>
            <pc:docMk/>
            <pc:sldMk cId="1018204750" sldId="675"/>
            <ac:picMk id="3" creationId="{19CF45AE-A3EB-B638-45EF-F79F70B8B7C7}"/>
          </ac:picMkLst>
        </pc:picChg>
        <pc:picChg chg="del">
          <ac:chgData name="BADHAM, JENNIFER M." userId="S::gtrg45@durham.ac.uk::d3e5acb5-b2db-4b06-ac84-616e0149b02f" providerId="AD" clId="Web-{7BFCD919-AB3A-5BCB-9298-20DB21845AEF}" dt="2022-11-08T17:24:31.955" v="1837"/>
          <ac:picMkLst>
            <pc:docMk/>
            <pc:sldMk cId="1018204750" sldId="675"/>
            <ac:picMk id="5" creationId="{A6930ECC-5FA0-DBBA-94CD-E12438DA9D65}"/>
          </ac:picMkLst>
        </pc:picChg>
      </pc:sldChg>
      <pc:sldChg chg="new del">
        <pc:chgData name="BADHAM, JENNIFER M." userId="S::gtrg45@durham.ac.uk::d3e5acb5-b2db-4b06-ac84-616e0149b02f" providerId="AD" clId="Web-{7BFCD919-AB3A-5BCB-9298-20DB21845AEF}" dt="2022-11-08T17:10:17.109" v="1638"/>
        <pc:sldMkLst>
          <pc:docMk/>
          <pc:sldMk cId="2109143577" sldId="675"/>
        </pc:sldMkLst>
      </pc:sldChg>
      <pc:sldChg chg="new del">
        <pc:chgData name="BADHAM, JENNIFER M." userId="S::gtrg45@durham.ac.uk::d3e5acb5-b2db-4b06-ac84-616e0149b02f" providerId="AD" clId="Web-{7BFCD919-AB3A-5BCB-9298-20DB21845AEF}" dt="2022-11-08T17:24:06.001" v="1816"/>
        <pc:sldMkLst>
          <pc:docMk/>
          <pc:sldMk cId="2533212335" sldId="676"/>
        </pc:sldMkLst>
      </pc:sldChg>
      <pc:sldChg chg="add replId">
        <pc:chgData name="BADHAM, JENNIFER M." userId="S::gtrg45@durham.ac.uk::d3e5acb5-b2db-4b06-ac84-616e0149b02f" providerId="AD" clId="Web-{7BFCD919-AB3A-5BCB-9298-20DB21845AEF}" dt="2022-11-08T17:24:10.032" v="1817"/>
        <pc:sldMkLst>
          <pc:docMk/>
          <pc:sldMk cId="2834843054" sldId="676"/>
        </pc:sldMkLst>
      </pc:sldChg>
      <pc:sldChg chg="modSp add replId">
        <pc:chgData name="BADHAM, JENNIFER M." userId="S::gtrg45@durham.ac.uk::d3e5acb5-b2db-4b06-ac84-616e0149b02f" providerId="AD" clId="Web-{7BFCD919-AB3A-5BCB-9298-20DB21845AEF}" dt="2022-11-08T17:34:40.655" v="1919" actId="20577"/>
        <pc:sldMkLst>
          <pc:docMk/>
          <pc:sldMk cId="3828815477" sldId="677"/>
        </pc:sldMkLst>
        <pc:spChg chg="mod">
          <ac:chgData name="BADHAM, JENNIFER M." userId="S::gtrg45@durham.ac.uk::d3e5acb5-b2db-4b06-ac84-616e0149b02f" providerId="AD" clId="Web-{7BFCD919-AB3A-5BCB-9298-20DB21845AEF}" dt="2022-11-08T17:34:40.655" v="1919" actId="20577"/>
          <ac:spMkLst>
            <pc:docMk/>
            <pc:sldMk cId="3828815477" sldId="677"/>
            <ac:spMk id="3" creationId="{59EEC162-9CEC-4162-A4F1-AE135B3D494A}"/>
          </ac:spMkLst>
        </pc:spChg>
      </pc:sldChg>
      <pc:sldChg chg="new del">
        <pc:chgData name="BADHAM, JENNIFER M." userId="S::gtrg45@durham.ac.uk::d3e5acb5-b2db-4b06-ac84-616e0149b02f" providerId="AD" clId="Web-{7BFCD919-AB3A-5BCB-9298-20DB21845AEF}" dt="2022-11-08T17:43:18.806" v="1929"/>
        <pc:sldMkLst>
          <pc:docMk/>
          <pc:sldMk cId="598870761" sldId="678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259" v="1922"/>
        <pc:sldMkLst>
          <pc:docMk/>
          <pc:sldMk cId="2961297775" sldId="679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602" v="1923"/>
        <pc:sldMkLst>
          <pc:docMk/>
          <pc:sldMk cId="1433596073" sldId="680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712" v="1924"/>
        <pc:sldMkLst>
          <pc:docMk/>
          <pc:sldMk cId="1903207425" sldId="681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821" v="1925"/>
        <pc:sldMkLst>
          <pc:docMk/>
          <pc:sldMk cId="1972536111" sldId="682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993" v="1926"/>
        <pc:sldMkLst>
          <pc:docMk/>
          <pc:sldMk cId="3975633747" sldId="683"/>
        </pc:sldMkLst>
      </pc:sldChg>
      <pc:sldChg chg="add">
        <pc:chgData name="BADHAM, JENNIFER M." userId="S::gtrg45@durham.ac.uk::d3e5acb5-b2db-4b06-ac84-616e0149b02f" providerId="AD" clId="Web-{7BFCD919-AB3A-5BCB-9298-20DB21845AEF}" dt="2022-11-08T17:43:00.087" v="1927"/>
        <pc:sldMkLst>
          <pc:docMk/>
          <pc:sldMk cId="3549697734" sldId="684"/>
        </pc:sldMkLst>
      </pc:sldChg>
      <pc:sldChg chg="add">
        <pc:chgData name="BADHAM, JENNIFER M." userId="S::gtrg45@durham.ac.uk::d3e5acb5-b2db-4b06-ac84-616e0149b02f" providerId="AD" clId="Web-{7BFCD919-AB3A-5BCB-9298-20DB21845AEF}" dt="2022-11-08T17:43:00.321" v="1928"/>
        <pc:sldMkLst>
          <pc:docMk/>
          <pc:sldMk cId="2550342200" sldId="685"/>
        </pc:sldMkLst>
      </pc:sldChg>
      <pc:sldMasterChg chg="add addSldLayout">
        <pc:chgData name="BADHAM, JENNIFER M." userId="S::gtrg45@durham.ac.uk::d3e5acb5-b2db-4b06-ac84-616e0149b02f" providerId="AD" clId="Web-{7BFCD919-AB3A-5BCB-9298-20DB21845AEF}" dt="2022-11-08T17:42:59.259" v="1922"/>
        <pc:sldMasterMkLst>
          <pc:docMk/>
          <pc:sldMasterMk cId="4007090701" sldId="2147484187"/>
        </pc:sldMasterMkLst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378460662" sldId="2147484188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628181409" sldId="2147484189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2368165164" sldId="2147484190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688332141" sldId="2147484191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473984339" sldId="2147484192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2015673800" sldId="2147484193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586335084" sldId="2147484194"/>
          </pc:sldLayoutMkLst>
        </pc:sldLayoutChg>
      </pc:sldMasterChg>
      <pc:sldMasterChg chg="add addSldLayout">
        <pc:chgData name="BADHAM, JENNIFER M." userId="S::gtrg45@durham.ac.uk::d3e5acb5-b2db-4b06-ac84-616e0149b02f" providerId="AD" clId="Web-{7BFCD919-AB3A-5BCB-9298-20DB21845AEF}" dt="2022-11-08T16:31:14.499" v="1228"/>
        <pc:sldMasterMkLst>
          <pc:docMk/>
          <pc:sldMasterMk cId="73427850" sldId="2147484195"/>
        </pc:sldMasterMkLst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928212531" sldId="2147484196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4190855310" sldId="2147484197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546215437" sldId="2147484198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987346061" sldId="2147484199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1156732137" sldId="2147484200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841506543" sldId="2147484201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07423434" sldId="2147484202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3629027026" sldId="2147484203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1181654595" sldId="2147484204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13788537" sldId="2147483665"/>
            <pc:sldLayoutMk cId="1460549552" sldId="2147484206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1596757116" sldId="2147484207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551417063" sldId="2147484208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3561306302" sldId="2147484209"/>
          </pc:sldLayoutMkLst>
        </pc:sldLayoutChg>
      </pc:sldMasterChg>
    </pc:docChg>
  </pc:docChgLst>
  <pc:docChgLst>
    <pc:chgData name="BADHAM, JENNIFER M." userId="S::gtrg45@durham.ac.uk::d3e5acb5-b2db-4b06-ac84-616e0149b02f" providerId="AD" clId="Web-{962A5FBE-A8E8-3610-2E1B-A590CFDC8E35}"/>
    <pc:docChg chg="modSld">
      <pc:chgData name="BADHAM, JENNIFER M." userId="S::gtrg45@durham.ac.uk::d3e5acb5-b2db-4b06-ac84-616e0149b02f" providerId="AD" clId="Web-{962A5FBE-A8E8-3610-2E1B-A590CFDC8E35}" dt="2021-12-06T17:26:37.838" v="24" actId="20577"/>
      <pc:docMkLst>
        <pc:docMk/>
      </pc:docMkLst>
      <pc:sldChg chg="modSp">
        <pc:chgData name="BADHAM, JENNIFER M." userId="S::gtrg45@durham.ac.uk::d3e5acb5-b2db-4b06-ac84-616e0149b02f" providerId="AD" clId="Web-{962A5FBE-A8E8-3610-2E1B-A590CFDC8E35}" dt="2021-12-06T17:25:49.337" v="18" actId="20577"/>
        <pc:sldMkLst>
          <pc:docMk/>
          <pc:sldMk cId="1244610734" sldId="408"/>
        </pc:sldMkLst>
        <pc:spChg chg="mod">
          <ac:chgData name="BADHAM, JENNIFER M." userId="S::gtrg45@durham.ac.uk::d3e5acb5-b2db-4b06-ac84-616e0149b02f" providerId="AD" clId="Web-{962A5FBE-A8E8-3610-2E1B-A590CFDC8E35}" dt="2021-12-06T17:25:49.337" v="18" actId="20577"/>
          <ac:spMkLst>
            <pc:docMk/>
            <pc:sldMk cId="1244610734" sldId="408"/>
            <ac:spMk id="4" creationId="{0D3B92D6-CF36-4ED3-9311-C56AC7A4199A}"/>
          </ac:spMkLst>
        </pc:spChg>
      </pc:sldChg>
      <pc:sldChg chg="modSp">
        <pc:chgData name="BADHAM, JENNIFER M." userId="S::gtrg45@durham.ac.uk::d3e5acb5-b2db-4b06-ac84-616e0149b02f" providerId="AD" clId="Web-{962A5FBE-A8E8-3610-2E1B-A590CFDC8E35}" dt="2021-12-06T17:26:37.838" v="24" actId="20577"/>
        <pc:sldMkLst>
          <pc:docMk/>
          <pc:sldMk cId="665436644" sldId="421"/>
        </pc:sldMkLst>
        <pc:spChg chg="mod">
          <ac:chgData name="BADHAM, JENNIFER M." userId="S::gtrg45@durham.ac.uk::d3e5acb5-b2db-4b06-ac84-616e0149b02f" providerId="AD" clId="Web-{962A5FBE-A8E8-3610-2E1B-A590CFDC8E35}" dt="2021-12-06T17:26:37.838" v="24" actId="20577"/>
          <ac:spMkLst>
            <pc:docMk/>
            <pc:sldMk cId="665436644" sldId="421"/>
            <ac:spMk id="2" creationId="{F2BE9DBB-A40A-432E-AC54-CBFA0A593BC3}"/>
          </ac:spMkLst>
        </pc:spChg>
        <pc:spChg chg="mod">
          <ac:chgData name="BADHAM, JENNIFER M." userId="S::gtrg45@durham.ac.uk::d3e5acb5-b2db-4b06-ac84-616e0149b02f" providerId="AD" clId="Web-{962A5FBE-A8E8-3610-2E1B-A590CFDC8E35}" dt="2021-12-06T17:26:24.775" v="22" actId="20577"/>
          <ac:spMkLst>
            <pc:docMk/>
            <pc:sldMk cId="665436644" sldId="421"/>
            <ac:spMk id="6" creationId="{3DFEFF6E-8AFC-4D24-BA17-70A71B15AF20}"/>
          </ac:spMkLst>
        </pc:spChg>
      </pc:sldChg>
    </pc:docChg>
  </pc:docChgLst>
  <pc:docChgLst>
    <pc:chgData name="BADHAM, JENNIFER M." userId="d3e5acb5-b2db-4b06-ac84-616e0149b02f" providerId="ADAL" clId="{C0AA68CE-A22D-4C14-AF42-EA650F398742}"/>
    <pc:docChg chg="addSld delSld modSld sldOrd">
      <pc:chgData name="BADHAM, JENNIFER M." userId="d3e5acb5-b2db-4b06-ac84-616e0149b02f" providerId="ADAL" clId="{C0AA68CE-A22D-4C14-AF42-EA650F398742}" dt="2022-10-27T14:26:51.294" v="55"/>
      <pc:docMkLst>
        <pc:docMk/>
      </pc:docMkLst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926906495" sldId="27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444645426" sldId="279"/>
        </pc:sldMkLst>
      </pc:sldChg>
      <pc:sldChg chg="add ord">
        <pc:chgData name="BADHAM, JENNIFER M." userId="d3e5acb5-b2db-4b06-ac84-616e0149b02f" providerId="ADAL" clId="{C0AA68CE-A22D-4C14-AF42-EA650F398742}" dt="2022-10-27T14:26:51.294" v="55"/>
        <pc:sldMkLst>
          <pc:docMk/>
          <pc:sldMk cId="2253600073" sldId="288"/>
        </pc:sldMkLst>
      </pc:sldChg>
      <pc:sldChg chg="modSp mod">
        <pc:chgData name="BADHAM, JENNIFER M." userId="d3e5acb5-b2db-4b06-ac84-616e0149b02f" providerId="ADAL" clId="{C0AA68CE-A22D-4C14-AF42-EA650F398742}" dt="2022-10-27T14:22:42.417" v="9" actId="20577"/>
        <pc:sldMkLst>
          <pc:docMk/>
          <pc:sldMk cId="3465180654" sldId="538"/>
        </pc:sldMkLst>
        <pc:spChg chg="mod">
          <ac:chgData name="BADHAM, JENNIFER M." userId="d3e5acb5-b2db-4b06-ac84-616e0149b02f" providerId="ADAL" clId="{C0AA68CE-A22D-4C14-AF42-EA650F398742}" dt="2022-10-27T14:22:38.387" v="6" actId="20577"/>
          <ac:spMkLst>
            <pc:docMk/>
            <pc:sldMk cId="3465180654" sldId="538"/>
            <ac:spMk id="2" creationId="{334B0902-5C70-4215-BD50-39C1AB3749E5}"/>
          </ac:spMkLst>
        </pc:spChg>
        <pc:spChg chg="mod">
          <ac:chgData name="BADHAM, JENNIFER M." userId="d3e5acb5-b2db-4b06-ac84-616e0149b02f" providerId="ADAL" clId="{C0AA68CE-A22D-4C14-AF42-EA650F398742}" dt="2022-10-27T14:22:42.417" v="9" actId="20577"/>
          <ac:spMkLst>
            <pc:docMk/>
            <pc:sldMk cId="3465180654" sldId="538"/>
            <ac:spMk id="3" creationId="{7EFED318-5A71-4BC6-8F6E-0743CACDE994}"/>
          </ac:spMkLst>
        </pc:spChg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771500629" sldId="558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507086479" sldId="560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504890979" sldId="56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994555257" sldId="562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33170629" sldId="563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678574031" sldId="57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64370514" sldId="578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68188438" sldId="58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817102806" sldId="583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204355170" sldId="584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901580011" sldId="58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446744995" sldId="586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86820448" sldId="588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523298428" sldId="589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461348761" sldId="590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171308940" sldId="59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939937589" sldId="59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412661002" sldId="596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64921673" sldId="597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691250700" sldId="598"/>
        </pc:sldMkLst>
      </pc:sldChg>
      <pc:sldChg chg="modSp mod">
        <pc:chgData name="BADHAM, JENNIFER M." userId="d3e5acb5-b2db-4b06-ac84-616e0149b02f" providerId="ADAL" clId="{C0AA68CE-A22D-4C14-AF42-EA650F398742}" dt="2022-10-27T14:23:59.204" v="25" actId="20577"/>
        <pc:sldMkLst>
          <pc:docMk/>
          <pc:sldMk cId="3229172236" sldId="658"/>
        </pc:sldMkLst>
        <pc:spChg chg="mod">
          <ac:chgData name="BADHAM, JENNIFER M." userId="d3e5acb5-b2db-4b06-ac84-616e0149b02f" providerId="ADAL" clId="{C0AA68CE-A22D-4C14-AF42-EA650F398742}" dt="2022-10-27T14:23:59.204" v="25" actId="20577"/>
          <ac:spMkLst>
            <pc:docMk/>
            <pc:sldMk cId="3229172236" sldId="658"/>
            <ac:spMk id="4" creationId="{7995BF06-9E7E-4379-828F-4ACDCAFDB7BC}"/>
          </ac:spMkLst>
        </pc:spChg>
      </pc:sldChg>
      <pc:sldChg chg="new del">
        <pc:chgData name="BADHAM, JENNIFER M." userId="d3e5acb5-b2db-4b06-ac84-616e0149b02f" providerId="ADAL" clId="{C0AA68CE-A22D-4C14-AF42-EA650F398742}" dt="2022-10-27T14:24:41.193" v="27" actId="47"/>
        <pc:sldMkLst>
          <pc:docMk/>
          <pc:sldMk cId="427321459" sldId="66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234168084" sldId="662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052731736" sldId="663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438937804" sldId="664"/>
        </pc:sldMkLst>
      </pc:sldChg>
      <pc:sldChg chg="modSp new mod">
        <pc:chgData name="BADHAM, JENNIFER M." userId="d3e5acb5-b2db-4b06-ac84-616e0149b02f" providerId="ADAL" clId="{C0AA68CE-A22D-4C14-AF42-EA650F398742}" dt="2022-10-27T14:25:14.068" v="53" actId="20577"/>
        <pc:sldMkLst>
          <pc:docMk/>
          <pc:sldMk cId="1817601316" sldId="665"/>
        </pc:sldMkLst>
        <pc:spChg chg="mod">
          <ac:chgData name="BADHAM, JENNIFER M." userId="d3e5acb5-b2db-4b06-ac84-616e0149b02f" providerId="ADAL" clId="{C0AA68CE-A22D-4C14-AF42-EA650F398742}" dt="2022-10-27T14:25:14.068" v="53" actId="20577"/>
          <ac:spMkLst>
            <pc:docMk/>
            <pc:sldMk cId="1817601316" sldId="665"/>
            <ac:spMk id="2" creationId="{BF9128CA-7C45-40A3-B554-CD5B68FA074B}"/>
          </ac:spMkLst>
        </pc:spChg>
      </pc:sldChg>
    </pc:docChg>
  </pc:docChgLst>
  <pc:docChgLst>
    <pc:chgData name="BADHAM, JENNIFER M." userId="d3e5acb5-b2db-4b06-ac84-616e0149b02f" providerId="ADAL" clId="{4E6CE622-1A9C-4EF8-A3EF-33C4CC093326}"/>
    <pc:docChg chg="undo custSel addSld delSld modSld sldOrd modMainMaster">
      <pc:chgData name="BADHAM, JENNIFER M." userId="d3e5acb5-b2db-4b06-ac84-616e0149b02f" providerId="ADAL" clId="{4E6CE622-1A9C-4EF8-A3EF-33C4CC093326}" dt="2022-03-04T02:59:41.304" v="23468" actId="47"/>
      <pc:docMkLst>
        <pc:docMk/>
      </pc:docMkLst>
      <pc:sldChg chg="del">
        <pc:chgData name="BADHAM, JENNIFER M." userId="d3e5acb5-b2db-4b06-ac84-616e0149b02f" providerId="ADAL" clId="{4E6CE622-1A9C-4EF8-A3EF-33C4CC093326}" dt="2022-02-18T02:00:36.957" v="479" actId="47"/>
        <pc:sldMkLst>
          <pc:docMk/>
          <pc:sldMk cId="2218791031" sldId="269"/>
        </pc:sldMkLst>
      </pc:sldChg>
      <pc:sldChg chg="del">
        <pc:chgData name="BADHAM, JENNIFER M." userId="d3e5acb5-b2db-4b06-ac84-616e0149b02f" providerId="ADAL" clId="{4E6CE622-1A9C-4EF8-A3EF-33C4CC093326}" dt="2022-02-18T02:00:35.805" v="478" actId="47"/>
        <pc:sldMkLst>
          <pc:docMk/>
          <pc:sldMk cId="1318218347" sldId="270"/>
        </pc:sldMkLst>
      </pc:sldChg>
      <pc:sldChg chg="del">
        <pc:chgData name="BADHAM, JENNIFER M." userId="d3e5acb5-b2db-4b06-ac84-616e0149b02f" providerId="ADAL" clId="{4E6CE622-1A9C-4EF8-A3EF-33C4CC093326}" dt="2022-02-27T11:32:26.925" v="483" actId="47"/>
        <pc:sldMkLst>
          <pc:docMk/>
          <pc:sldMk cId="1142799640" sldId="292"/>
        </pc:sldMkLst>
      </pc:sldChg>
      <pc:sldChg chg="del">
        <pc:chgData name="BADHAM, JENNIFER M." userId="d3e5acb5-b2db-4b06-ac84-616e0149b02f" providerId="ADAL" clId="{4E6CE622-1A9C-4EF8-A3EF-33C4CC093326}" dt="2022-02-27T11:59:22.030" v="488" actId="47"/>
        <pc:sldMkLst>
          <pc:docMk/>
          <pc:sldMk cId="2592347585" sldId="293"/>
        </pc:sldMkLst>
      </pc:sldChg>
      <pc:sldChg chg="del">
        <pc:chgData name="BADHAM, JENNIFER M." userId="d3e5acb5-b2db-4b06-ac84-616e0149b02f" providerId="ADAL" clId="{4E6CE622-1A9C-4EF8-A3EF-33C4CC093326}" dt="2022-02-27T11:30:20.413" v="482" actId="47"/>
        <pc:sldMkLst>
          <pc:docMk/>
          <pc:sldMk cId="2535515145" sldId="294"/>
        </pc:sldMkLst>
      </pc:sldChg>
      <pc:sldChg chg="modSp del mod">
        <pc:chgData name="BADHAM, JENNIFER M." userId="d3e5acb5-b2db-4b06-ac84-616e0149b02f" providerId="ADAL" clId="{4E6CE622-1A9C-4EF8-A3EF-33C4CC093326}" dt="2022-02-27T14:05:37.939" v="2000" actId="47"/>
        <pc:sldMkLst>
          <pc:docMk/>
          <pc:sldMk cId="2677494927" sldId="324"/>
        </pc:sldMkLst>
        <pc:spChg chg="mod">
          <ac:chgData name="BADHAM, JENNIFER M." userId="d3e5acb5-b2db-4b06-ac84-616e0149b02f" providerId="ADAL" clId="{4E6CE622-1A9C-4EF8-A3EF-33C4CC093326}" dt="2022-02-18T01:56:57.916" v="477" actId="6549"/>
          <ac:spMkLst>
            <pc:docMk/>
            <pc:sldMk cId="2677494927" sldId="324"/>
            <ac:spMk id="9" creationId="{39B8E381-8916-431E-BE7B-36D25E429136}"/>
          </ac:spMkLst>
        </pc:spChg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196803457" sldId="334"/>
        </pc:sldMkLst>
        <pc:spChg chg="mod">
          <ac:chgData name="BADHAM, JENNIFER M." userId="d3e5acb5-b2db-4b06-ac84-616e0149b02f" providerId="ADAL" clId="{4E6CE622-1A9C-4EF8-A3EF-33C4CC093326}" dt="2022-02-27T12:11:24.799" v="1555" actId="20577"/>
          <ac:spMkLst>
            <pc:docMk/>
            <pc:sldMk cId="3196803457" sldId="334"/>
            <ac:spMk id="2" creationId="{334B0902-5C70-4215-BD50-39C1AB3749E5}"/>
          </ac:spMkLst>
        </pc:spChg>
      </pc:sldChg>
      <pc:sldChg chg="ord">
        <pc:chgData name="BADHAM, JENNIFER M." userId="d3e5acb5-b2db-4b06-ac84-616e0149b02f" providerId="ADAL" clId="{4E6CE622-1A9C-4EF8-A3EF-33C4CC093326}" dt="2022-02-28T00:08:18.252" v="9567"/>
        <pc:sldMkLst>
          <pc:docMk/>
          <pc:sldMk cId="317051335" sldId="335"/>
        </pc:sldMkLst>
      </pc:sldChg>
      <pc:sldChg chg="del">
        <pc:chgData name="BADHAM, JENNIFER M." userId="d3e5acb5-b2db-4b06-ac84-616e0149b02f" providerId="ADAL" clId="{4E6CE622-1A9C-4EF8-A3EF-33C4CC093326}" dt="2022-02-28T00:05:26.476" v="9548" actId="47"/>
        <pc:sldMkLst>
          <pc:docMk/>
          <pc:sldMk cId="2360662915" sldId="344"/>
        </pc:sldMkLst>
      </pc:sldChg>
      <pc:sldChg chg="modSp mod ord">
        <pc:chgData name="BADHAM, JENNIFER M." userId="d3e5acb5-b2db-4b06-ac84-616e0149b02f" providerId="ADAL" clId="{4E6CE622-1A9C-4EF8-A3EF-33C4CC093326}" dt="2022-02-28T00:07:43.900" v="9562"/>
        <pc:sldMkLst>
          <pc:docMk/>
          <pc:sldMk cId="2599878280" sldId="359"/>
        </pc:sldMkLst>
        <pc:spChg chg="mod">
          <ac:chgData name="BADHAM, JENNIFER M." userId="d3e5acb5-b2db-4b06-ac84-616e0149b02f" providerId="ADAL" clId="{4E6CE622-1A9C-4EF8-A3EF-33C4CC093326}" dt="2022-02-27T14:35:44.102" v="2921" actId="2"/>
          <ac:spMkLst>
            <pc:docMk/>
            <pc:sldMk cId="2599878280" sldId="359"/>
            <ac:spMk id="9" creationId="{4BD89BEF-268D-4790-9723-68B65C0EDECC}"/>
          </ac:spMkLst>
        </pc:spChg>
      </pc:sldChg>
      <pc:sldChg chg="del">
        <pc:chgData name="BADHAM, JENNIFER M." userId="d3e5acb5-b2db-4b06-ac84-616e0149b02f" providerId="ADAL" clId="{4E6CE622-1A9C-4EF8-A3EF-33C4CC093326}" dt="2022-02-28T00:09:15.155" v="9568" actId="47"/>
        <pc:sldMkLst>
          <pc:docMk/>
          <pc:sldMk cId="4023426009" sldId="397"/>
        </pc:sldMkLst>
      </pc:sldChg>
      <pc:sldChg chg="del">
        <pc:chgData name="BADHAM, JENNIFER M." userId="d3e5acb5-b2db-4b06-ac84-616e0149b02f" providerId="ADAL" clId="{4E6CE622-1A9C-4EF8-A3EF-33C4CC093326}" dt="2022-02-27T11:55:49.587" v="486" actId="47"/>
        <pc:sldMkLst>
          <pc:docMk/>
          <pc:sldMk cId="2747069648" sldId="406"/>
        </pc:sldMkLst>
      </pc:sldChg>
      <pc:sldChg chg="del">
        <pc:chgData name="BADHAM, JENNIFER M." userId="d3e5acb5-b2db-4b06-ac84-616e0149b02f" providerId="ADAL" clId="{4E6CE622-1A9C-4EF8-A3EF-33C4CC093326}" dt="2022-02-18T02:01:25.889" v="480" actId="47"/>
        <pc:sldMkLst>
          <pc:docMk/>
          <pc:sldMk cId="318109589" sldId="413"/>
        </pc:sldMkLst>
      </pc:sldChg>
      <pc:sldChg chg="del">
        <pc:chgData name="BADHAM, JENNIFER M." userId="d3e5acb5-b2db-4b06-ac84-616e0149b02f" providerId="ADAL" clId="{4E6CE622-1A9C-4EF8-A3EF-33C4CC093326}" dt="2022-02-28T00:06:46.635" v="9556" actId="47"/>
        <pc:sldMkLst>
          <pc:docMk/>
          <pc:sldMk cId="2403909880" sldId="417"/>
        </pc:sldMkLst>
      </pc:sldChg>
      <pc:sldChg chg="modSp del mod ord">
        <pc:chgData name="BADHAM, JENNIFER M." userId="d3e5acb5-b2db-4b06-ac84-616e0149b02f" providerId="ADAL" clId="{4E6CE622-1A9C-4EF8-A3EF-33C4CC093326}" dt="2022-02-28T00:43:18.822" v="10752" actId="47"/>
        <pc:sldMkLst>
          <pc:docMk/>
          <pc:sldMk cId="759249442" sldId="418"/>
        </pc:sldMkLst>
        <pc:spChg chg="mod">
          <ac:chgData name="BADHAM, JENNIFER M." userId="d3e5acb5-b2db-4b06-ac84-616e0149b02f" providerId="ADAL" clId="{4E6CE622-1A9C-4EF8-A3EF-33C4CC093326}" dt="2022-02-27T14:35:41.161" v="2920" actId="2"/>
          <ac:spMkLst>
            <pc:docMk/>
            <pc:sldMk cId="759249442" sldId="418"/>
            <ac:spMk id="7" creationId="{29BAD9E3-BACA-4494-A935-138FB0EDB6CA}"/>
          </ac:spMkLst>
        </pc:spChg>
      </pc:sldChg>
      <pc:sldChg chg="del">
        <pc:chgData name="BADHAM, JENNIFER M." userId="d3e5acb5-b2db-4b06-ac84-616e0149b02f" providerId="ADAL" clId="{4E6CE622-1A9C-4EF8-A3EF-33C4CC093326}" dt="2022-02-28T00:05:21.119" v="9547" actId="47"/>
        <pc:sldMkLst>
          <pc:docMk/>
          <pc:sldMk cId="2864208230" sldId="449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2941821808" sldId="469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783600669" sldId="470"/>
        </pc:sldMkLst>
      </pc:sldChg>
      <pc:sldChg chg="del">
        <pc:chgData name="BADHAM, JENNIFER M." userId="d3e5acb5-b2db-4b06-ac84-616e0149b02f" providerId="ADAL" clId="{4E6CE622-1A9C-4EF8-A3EF-33C4CC093326}" dt="2022-02-27T11:32:29.864" v="484" actId="47"/>
        <pc:sldMkLst>
          <pc:docMk/>
          <pc:sldMk cId="928802643" sldId="471"/>
        </pc:sldMkLst>
      </pc:sldChg>
      <pc:sldChg chg="del">
        <pc:chgData name="BADHAM, JENNIFER M." userId="d3e5acb5-b2db-4b06-ac84-616e0149b02f" providerId="ADAL" clId="{4E6CE622-1A9C-4EF8-A3EF-33C4CC093326}" dt="2022-02-27T11:33:15.707" v="485" actId="47"/>
        <pc:sldMkLst>
          <pc:docMk/>
          <pc:sldMk cId="1436112848" sldId="477"/>
        </pc:sldMkLst>
      </pc:sldChg>
      <pc:sldChg chg="del">
        <pc:chgData name="BADHAM, JENNIFER M." userId="d3e5acb5-b2db-4b06-ac84-616e0149b02f" providerId="ADAL" clId="{4E6CE622-1A9C-4EF8-A3EF-33C4CC093326}" dt="2022-02-27T11:59:12.461" v="487" actId="47"/>
        <pc:sldMkLst>
          <pc:docMk/>
          <pc:sldMk cId="709500407" sldId="507"/>
        </pc:sldMkLst>
      </pc:sldChg>
      <pc:sldChg chg="del ord">
        <pc:chgData name="BADHAM, JENNIFER M." userId="d3e5acb5-b2db-4b06-ac84-616e0149b02f" providerId="ADAL" clId="{4E6CE622-1A9C-4EF8-A3EF-33C4CC093326}" dt="2022-03-04T01:59:42.124" v="21221" actId="47"/>
        <pc:sldMkLst>
          <pc:docMk/>
          <pc:sldMk cId="1789284516" sldId="508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123614596" sldId="508"/>
        </pc:sldMkLst>
      </pc:sldChg>
      <pc:sldChg chg="addSp delSp modSp new mod modClrScheme chgLayout">
        <pc:chgData name="BADHAM, JENNIFER M." userId="d3e5acb5-b2db-4b06-ac84-616e0149b02f" providerId="ADAL" clId="{4E6CE622-1A9C-4EF8-A3EF-33C4CC093326}" dt="2022-02-27T12:15:06.348" v="1835" actId="20577"/>
        <pc:sldMkLst>
          <pc:docMk/>
          <pc:sldMk cId="1326152433" sldId="509"/>
        </pc:sldMkLst>
        <pc:spChg chg="del mod ord">
          <ac:chgData name="BADHAM, JENNIFER M." userId="d3e5acb5-b2db-4b06-ac84-616e0149b02f" providerId="ADAL" clId="{4E6CE622-1A9C-4EF8-A3EF-33C4CC093326}" dt="2022-02-27T12:00:39.010" v="490" actId="700"/>
          <ac:spMkLst>
            <pc:docMk/>
            <pc:sldMk cId="1326152433" sldId="509"/>
            <ac:spMk id="2" creationId="{F3C6CE99-D4D4-479A-8ECC-4B3F3E27CE87}"/>
          </ac:spMkLst>
        </pc:spChg>
        <pc:spChg chg="add mod ord">
          <ac:chgData name="BADHAM, JENNIFER M." userId="d3e5acb5-b2db-4b06-ac84-616e0149b02f" providerId="ADAL" clId="{4E6CE622-1A9C-4EF8-A3EF-33C4CC093326}" dt="2022-02-27T12:15:06.348" v="1835" actId="20577"/>
          <ac:spMkLst>
            <pc:docMk/>
            <pc:sldMk cId="1326152433" sldId="509"/>
            <ac:spMk id="3" creationId="{1B75687D-0D15-4F62-A119-BA938D6BE978}"/>
          </ac:spMkLst>
        </pc:spChg>
        <pc:spChg chg="add mod ord">
          <ac:chgData name="BADHAM, JENNIFER M." userId="d3e5acb5-b2db-4b06-ac84-616e0149b02f" providerId="ADAL" clId="{4E6CE622-1A9C-4EF8-A3EF-33C4CC093326}" dt="2022-02-27T12:14:45.886" v="1821" actId="20577"/>
          <ac:spMkLst>
            <pc:docMk/>
            <pc:sldMk cId="1326152433" sldId="509"/>
            <ac:spMk id="4" creationId="{7F409565-1FEB-4071-807C-75968D2DBF1F}"/>
          </ac:spMkLst>
        </pc:spChg>
      </pc:sldChg>
      <pc:sldChg chg="del">
        <pc:chgData name="BADHAM, JENNIFER M." userId="d3e5acb5-b2db-4b06-ac84-616e0149b02f" providerId="ADAL" clId="{4E6CE622-1A9C-4EF8-A3EF-33C4CC093326}" dt="2022-02-18T02:02:32.793" v="481" actId="2696"/>
        <pc:sldMkLst>
          <pc:docMk/>
          <pc:sldMk cId="3908985697" sldId="509"/>
        </pc:sldMkLst>
      </pc:sldChg>
      <pc:sldChg chg="del">
        <pc:chgData name="BADHAM, JENNIFER M." userId="d3e5acb5-b2db-4b06-ac84-616e0149b02f" providerId="ADAL" clId="{4E6CE622-1A9C-4EF8-A3EF-33C4CC093326}" dt="2022-02-18T02:02:32.793" v="481" actId="2696"/>
        <pc:sldMkLst>
          <pc:docMk/>
          <pc:sldMk cId="1801387606" sldId="510"/>
        </pc:sldMkLst>
      </pc:sldChg>
      <pc:sldChg chg="addSp delSp modSp new del mod modClrScheme chgLayout">
        <pc:chgData name="BADHAM, JENNIFER M." userId="d3e5acb5-b2db-4b06-ac84-616e0149b02f" providerId="ADAL" clId="{4E6CE622-1A9C-4EF8-A3EF-33C4CC093326}" dt="2022-02-28T00:07:48.682" v="9563" actId="47"/>
        <pc:sldMkLst>
          <pc:docMk/>
          <pc:sldMk cId="2268223447" sldId="510"/>
        </pc:sldMkLst>
        <pc:spChg chg="del mod ord">
          <ac:chgData name="BADHAM, JENNIFER M." userId="d3e5acb5-b2db-4b06-ac84-616e0149b02f" providerId="ADAL" clId="{4E6CE622-1A9C-4EF8-A3EF-33C4CC093326}" dt="2022-02-27T12:00:53.338" v="498" actId="700"/>
          <ac:spMkLst>
            <pc:docMk/>
            <pc:sldMk cId="2268223447" sldId="510"/>
            <ac:spMk id="2" creationId="{89DCD8E2-7E5C-48F4-9A9B-A63A65687B02}"/>
          </ac:spMkLst>
        </pc:spChg>
        <pc:spChg chg="add mod ord">
          <ac:chgData name="BADHAM, JENNIFER M." userId="d3e5acb5-b2db-4b06-ac84-616e0149b02f" providerId="ADAL" clId="{4E6CE622-1A9C-4EF8-A3EF-33C4CC093326}" dt="2022-02-27T12:01:08.902" v="522" actId="20577"/>
          <ac:spMkLst>
            <pc:docMk/>
            <pc:sldMk cId="2268223447" sldId="510"/>
            <ac:spMk id="3" creationId="{C6EABC14-730F-4792-87CE-7C8C35740341}"/>
          </ac:spMkLst>
        </pc:spChg>
      </pc:sldChg>
      <pc:sldChg chg="addSp delSp modSp new mod modClrScheme chgLayout">
        <pc:chgData name="BADHAM, JENNIFER M." userId="d3e5acb5-b2db-4b06-ac84-616e0149b02f" providerId="ADAL" clId="{4E6CE622-1A9C-4EF8-A3EF-33C4CC093326}" dt="2022-02-27T12:03:03.239" v="758" actId="20577"/>
        <pc:sldMkLst>
          <pc:docMk/>
          <pc:sldMk cId="1994001730" sldId="511"/>
        </pc:sldMkLst>
        <pc:spChg chg="del mod ord">
          <ac:chgData name="BADHAM, JENNIFER M." userId="d3e5acb5-b2db-4b06-ac84-616e0149b02f" providerId="ADAL" clId="{4E6CE622-1A9C-4EF8-A3EF-33C4CC093326}" dt="2022-02-27T12:01:29.938" v="524" actId="700"/>
          <ac:spMkLst>
            <pc:docMk/>
            <pc:sldMk cId="1994001730" sldId="511"/>
            <ac:spMk id="2" creationId="{DF0D85E9-35D8-424C-99EB-FB5FAF650D87}"/>
          </ac:spMkLst>
        </pc:spChg>
        <pc:spChg chg="add mod ord">
          <ac:chgData name="BADHAM, JENNIFER M." userId="d3e5acb5-b2db-4b06-ac84-616e0149b02f" providerId="ADAL" clId="{4E6CE622-1A9C-4EF8-A3EF-33C4CC093326}" dt="2022-02-27T12:03:03.239" v="758" actId="20577"/>
          <ac:spMkLst>
            <pc:docMk/>
            <pc:sldMk cId="1994001730" sldId="511"/>
            <ac:spMk id="3" creationId="{B478B29A-E4EA-46CB-B5A7-1CCC6EB97496}"/>
          </ac:spMkLst>
        </pc:spChg>
        <pc:spChg chg="add mod ord">
          <ac:chgData name="BADHAM, JENNIFER M." userId="d3e5acb5-b2db-4b06-ac84-616e0149b02f" providerId="ADAL" clId="{4E6CE622-1A9C-4EF8-A3EF-33C4CC093326}" dt="2022-02-27T12:02:47.035" v="752" actId="20577"/>
          <ac:spMkLst>
            <pc:docMk/>
            <pc:sldMk cId="1994001730" sldId="511"/>
            <ac:spMk id="4" creationId="{5A2662EC-4B02-4829-81D8-11BDB9B70AFC}"/>
          </ac:spMkLst>
        </pc:sp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2223835488" sldId="511"/>
        </pc:sldMkLst>
      </pc:sldChg>
      <pc:sldChg chg="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515346177" sldId="512"/>
        </pc:sldMkLst>
        <pc:spChg chg="mod">
          <ac:chgData name="BADHAM, JENNIFER M." userId="d3e5acb5-b2db-4b06-ac84-616e0149b02f" providerId="ADAL" clId="{4E6CE622-1A9C-4EF8-A3EF-33C4CC093326}" dt="2022-02-17T22:22:28.527" v="281" actId="20577"/>
          <ac:spMkLst>
            <pc:docMk/>
            <pc:sldMk cId="1515346177" sldId="512"/>
            <ac:spMk id="2" creationId="{22610EAE-B471-4EBA-9FDA-62534BDD390E}"/>
          </ac:spMkLst>
        </pc:spChg>
      </pc:sldChg>
      <pc:sldChg chg="addSp delSp modSp new mod">
        <pc:chgData name="BADHAM, JENNIFER M." userId="d3e5acb5-b2db-4b06-ac84-616e0149b02f" providerId="ADAL" clId="{4E6CE622-1A9C-4EF8-A3EF-33C4CC093326}" dt="2022-02-27T12:05:21.663" v="1146" actId="20577"/>
        <pc:sldMkLst>
          <pc:docMk/>
          <pc:sldMk cId="3894950634" sldId="512"/>
        </pc:sldMkLst>
        <pc:spChg chg="mod">
          <ac:chgData name="BADHAM, JENNIFER M." userId="d3e5acb5-b2db-4b06-ac84-616e0149b02f" providerId="ADAL" clId="{4E6CE622-1A9C-4EF8-A3EF-33C4CC093326}" dt="2022-02-27T12:04:14.145" v="928"/>
          <ac:spMkLst>
            <pc:docMk/>
            <pc:sldMk cId="3894950634" sldId="512"/>
            <ac:spMk id="2" creationId="{5F19449E-9706-4FA2-9ECE-D14DAF06E5C6}"/>
          </ac:spMkLst>
        </pc:spChg>
        <pc:spChg chg="mod">
          <ac:chgData name="BADHAM, JENNIFER M." userId="d3e5acb5-b2db-4b06-ac84-616e0149b02f" providerId="ADAL" clId="{4E6CE622-1A9C-4EF8-A3EF-33C4CC093326}" dt="2022-02-27T12:05:21.663" v="1146" actId="20577"/>
          <ac:spMkLst>
            <pc:docMk/>
            <pc:sldMk cId="3894950634" sldId="512"/>
            <ac:spMk id="3" creationId="{79146DC7-C838-4854-858A-C8EA677948B4}"/>
          </ac:spMkLst>
        </pc:spChg>
        <pc:spChg chg="add del mod">
          <ac:chgData name="BADHAM, JENNIFER M." userId="d3e5acb5-b2db-4b06-ac84-616e0149b02f" providerId="ADAL" clId="{4E6CE622-1A9C-4EF8-A3EF-33C4CC093326}" dt="2022-02-27T12:04:05.324" v="925"/>
          <ac:spMkLst>
            <pc:docMk/>
            <pc:sldMk cId="3894950634" sldId="512"/>
            <ac:spMk id="4" creationId="{0FF9A995-C5F2-4E6B-B7C1-890B0894F01B}"/>
          </ac:spMkLst>
        </pc:spChg>
        <pc:spChg chg="add del mod">
          <ac:chgData name="BADHAM, JENNIFER M." userId="d3e5acb5-b2db-4b06-ac84-616e0149b02f" providerId="ADAL" clId="{4E6CE622-1A9C-4EF8-A3EF-33C4CC093326}" dt="2022-02-27T12:04:05.324" v="925"/>
          <ac:spMkLst>
            <pc:docMk/>
            <pc:sldMk cId="3894950634" sldId="512"/>
            <ac:spMk id="5" creationId="{A8A21810-D9F4-4AE7-9F27-BA839B47A021}"/>
          </ac:spMkLst>
        </pc:spChg>
        <pc:spChg chg="add del mod">
          <ac:chgData name="BADHAM, JENNIFER M." userId="d3e5acb5-b2db-4b06-ac84-616e0149b02f" providerId="ADAL" clId="{4E6CE622-1A9C-4EF8-A3EF-33C4CC093326}" dt="2022-02-27T12:04:14.145" v="928"/>
          <ac:spMkLst>
            <pc:docMk/>
            <pc:sldMk cId="3894950634" sldId="512"/>
            <ac:spMk id="6" creationId="{2684692F-66A0-4906-A01D-B75513F03743}"/>
          </ac:spMkLst>
        </pc:spChg>
        <pc:spChg chg="add del mod">
          <ac:chgData name="BADHAM, JENNIFER M." userId="d3e5acb5-b2db-4b06-ac84-616e0149b02f" providerId="ADAL" clId="{4E6CE622-1A9C-4EF8-A3EF-33C4CC093326}" dt="2022-02-27T12:04:14.145" v="928"/>
          <ac:spMkLst>
            <pc:docMk/>
            <pc:sldMk cId="3894950634" sldId="512"/>
            <ac:spMk id="7" creationId="{D7E2F2CB-15D0-45AF-9B95-D793BF84C9A8}"/>
          </ac:spMkLst>
        </pc:spChg>
      </pc:sldChg>
      <pc:sldChg chg="addSp 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358008726" sldId="513"/>
        </pc:sldMkLst>
        <pc:spChg chg="mod">
          <ac:chgData name="BADHAM, JENNIFER M." userId="d3e5acb5-b2db-4b06-ac84-616e0149b02f" providerId="ADAL" clId="{4E6CE622-1A9C-4EF8-A3EF-33C4CC093326}" dt="2022-02-17T22:27:39.698" v="292" actId="1076"/>
          <ac:spMkLst>
            <pc:docMk/>
            <pc:sldMk cId="1358008726" sldId="513"/>
            <ac:spMk id="4" creationId="{932D525B-25F0-429A-BDB2-836352A4C9D5}"/>
          </ac:spMkLst>
        </pc:spChg>
        <pc:spChg chg="mod">
          <ac:chgData name="BADHAM, JENNIFER M." userId="d3e5acb5-b2db-4b06-ac84-616e0149b02f" providerId="ADAL" clId="{4E6CE622-1A9C-4EF8-A3EF-33C4CC093326}" dt="2022-02-17T22:27:47.969" v="293" actId="1076"/>
          <ac:spMkLst>
            <pc:docMk/>
            <pc:sldMk cId="1358008726" sldId="513"/>
            <ac:spMk id="5" creationId="{41694EC2-4985-4C33-B644-D6C2C4211987}"/>
          </ac:spMkLst>
        </pc:spChg>
        <pc:spChg chg="mod">
          <ac:chgData name="BADHAM, JENNIFER M." userId="d3e5acb5-b2db-4b06-ac84-616e0149b02f" providerId="ADAL" clId="{4E6CE622-1A9C-4EF8-A3EF-33C4CC093326}" dt="2022-02-17T22:30:21.541" v="296" actId="1076"/>
          <ac:spMkLst>
            <pc:docMk/>
            <pc:sldMk cId="1358008726" sldId="513"/>
            <ac:spMk id="6" creationId="{59D7602E-0EC0-4620-B76E-1EEDA73E0E90}"/>
          </ac:spMkLst>
        </pc:spChg>
        <pc:picChg chg="mod">
          <ac:chgData name="BADHAM, JENNIFER M." userId="d3e5acb5-b2db-4b06-ac84-616e0149b02f" providerId="ADAL" clId="{4E6CE622-1A9C-4EF8-A3EF-33C4CC093326}" dt="2022-02-17T22:23:20.193" v="282" actId="14100"/>
          <ac:picMkLst>
            <pc:docMk/>
            <pc:sldMk cId="1358008726" sldId="513"/>
            <ac:picMk id="3" creationId="{A79A0274-2B79-4FBD-B814-2125A27EAFED}"/>
          </ac:picMkLst>
        </pc:picChg>
        <pc:picChg chg="add mod ord">
          <ac:chgData name="BADHAM, JENNIFER M." userId="d3e5acb5-b2db-4b06-ac84-616e0149b02f" providerId="ADAL" clId="{4E6CE622-1A9C-4EF8-A3EF-33C4CC093326}" dt="2022-02-17T22:26:41.782" v="288" actId="167"/>
          <ac:picMkLst>
            <pc:docMk/>
            <pc:sldMk cId="1358008726" sldId="513"/>
            <ac:picMk id="8" creationId="{53135A8B-E2B5-4E79-AF28-28A81ADFC59C}"/>
          </ac:picMkLst>
        </pc:picChg>
      </pc:sldChg>
      <pc:sldChg chg="modSp new mod">
        <pc:chgData name="BADHAM, JENNIFER M." userId="d3e5acb5-b2db-4b06-ac84-616e0149b02f" providerId="ADAL" clId="{4E6CE622-1A9C-4EF8-A3EF-33C4CC093326}" dt="2022-02-27T12:08:02.068" v="1539" actId="20577"/>
        <pc:sldMkLst>
          <pc:docMk/>
          <pc:sldMk cId="2125776340" sldId="513"/>
        </pc:sldMkLst>
        <pc:spChg chg="mod">
          <ac:chgData name="BADHAM, JENNIFER M." userId="d3e5acb5-b2db-4b06-ac84-616e0149b02f" providerId="ADAL" clId="{4E6CE622-1A9C-4EF8-A3EF-33C4CC093326}" dt="2022-02-27T12:05:40.459" v="1209" actId="20577"/>
          <ac:spMkLst>
            <pc:docMk/>
            <pc:sldMk cId="2125776340" sldId="513"/>
            <ac:spMk id="2" creationId="{0FF4401D-F0E5-4E5D-AF20-78CFEAD41B18}"/>
          </ac:spMkLst>
        </pc:spChg>
        <pc:spChg chg="mod">
          <ac:chgData name="BADHAM, JENNIFER M." userId="d3e5acb5-b2db-4b06-ac84-616e0149b02f" providerId="ADAL" clId="{4E6CE622-1A9C-4EF8-A3EF-33C4CC093326}" dt="2022-02-27T12:08:02.068" v="1539" actId="20577"/>
          <ac:spMkLst>
            <pc:docMk/>
            <pc:sldMk cId="2125776340" sldId="513"/>
            <ac:spMk id="3" creationId="{5F215031-92C6-4F71-85E7-45C5CA3A0B4C}"/>
          </ac:spMkLst>
        </pc:sp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588393886" sldId="514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2195666138" sldId="515"/>
        </pc:sldMkLst>
      </pc:sldChg>
      <pc:sldChg chg="addSp 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35623272" sldId="516"/>
        </pc:sldMkLst>
        <pc:spChg chg="add mod">
          <ac:chgData name="BADHAM, JENNIFER M." userId="d3e5acb5-b2db-4b06-ac84-616e0149b02f" providerId="ADAL" clId="{4E6CE622-1A9C-4EF8-A3EF-33C4CC093326}" dt="2022-02-17T22:39:37.565" v="319"/>
          <ac:spMkLst>
            <pc:docMk/>
            <pc:sldMk cId="335623272" sldId="516"/>
            <ac:spMk id="7" creationId="{502E8900-52FA-4849-8ED4-26AD4B7F8394}"/>
          </ac:spMkLst>
        </pc:spChg>
        <pc:picChg chg="add mod">
          <ac:chgData name="BADHAM, JENNIFER M." userId="d3e5acb5-b2db-4b06-ac84-616e0149b02f" providerId="ADAL" clId="{4E6CE622-1A9C-4EF8-A3EF-33C4CC093326}" dt="2022-02-17T22:37:54.728" v="303" actId="1076"/>
          <ac:picMkLst>
            <pc:docMk/>
            <pc:sldMk cId="335623272" sldId="516"/>
            <ac:picMk id="5" creationId="{A7968623-9440-4D25-8C2B-F3D0E3405F87}"/>
          </ac:picMkLst>
        </pc:pic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213194436" sldId="517"/>
        </pc:sldMkLst>
      </pc:sldChg>
      <pc:sldChg chg="add del or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587025429" sldId="518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845803118" sldId="518"/>
        </pc:sldMkLst>
      </pc:sldChg>
      <pc:sldChg chg="addSp delSp 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520930108" sldId="519"/>
        </pc:sldMkLst>
        <pc:spChg chg="add mod">
          <ac:chgData name="BADHAM, JENNIFER M." userId="d3e5acb5-b2db-4b06-ac84-616e0149b02f" providerId="ADAL" clId="{4E6CE622-1A9C-4EF8-A3EF-33C4CC093326}" dt="2022-02-17T22:51:16.999" v="471" actId="313"/>
          <ac:spMkLst>
            <pc:docMk/>
            <pc:sldMk cId="1520930108" sldId="519"/>
            <ac:spMk id="9" creationId="{BD314841-ED0F-4B5F-BD93-41CADCA5B158}"/>
          </ac:spMkLst>
        </pc:spChg>
        <pc:picChg chg="add del mod">
          <ac:chgData name="BADHAM, JENNIFER M." userId="d3e5acb5-b2db-4b06-ac84-616e0149b02f" providerId="ADAL" clId="{4E6CE622-1A9C-4EF8-A3EF-33C4CC093326}" dt="2022-02-17T22:46:13.646" v="325" actId="478"/>
          <ac:picMkLst>
            <pc:docMk/>
            <pc:sldMk cId="1520930108" sldId="519"/>
            <ac:picMk id="4" creationId="{4617CC34-629C-4539-A4C3-BBF39D9F36B7}"/>
          </ac:picMkLst>
        </pc:picChg>
        <pc:picChg chg="add mod">
          <ac:chgData name="BADHAM, JENNIFER M." userId="d3e5acb5-b2db-4b06-ac84-616e0149b02f" providerId="ADAL" clId="{4E6CE622-1A9C-4EF8-A3EF-33C4CC093326}" dt="2022-02-17T22:47:04.525" v="330" actId="1076"/>
          <ac:picMkLst>
            <pc:docMk/>
            <pc:sldMk cId="1520930108" sldId="519"/>
            <ac:picMk id="6" creationId="{4A67CE43-E11B-4D51-B1E7-26EFAC4E2227}"/>
          </ac:picMkLst>
        </pc:picChg>
        <pc:picChg chg="add mod">
          <ac:chgData name="BADHAM, JENNIFER M." userId="d3e5acb5-b2db-4b06-ac84-616e0149b02f" providerId="ADAL" clId="{4E6CE622-1A9C-4EF8-A3EF-33C4CC093326}" dt="2022-02-17T22:47:46.309" v="336" actId="1076"/>
          <ac:picMkLst>
            <pc:docMk/>
            <pc:sldMk cId="1520930108" sldId="519"/>
            <ac:picMk id="8" creationId="{AC82D4F2-DF9A-4C04-9F31-BEF48A57A42D}"/>
          </ac:picMkLst>
        </pc:pic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727032030" sldId="520"/>
        </pc:sldMkLst>
      </pc:sldChg>
      <pc:sldChg chg="addSp modSp add del mod modAnim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2078195344" sldId="520"/>
        </pc:sldMkLst>
        <pc:spChg chg="mod">
          <ac:chgData name="BADHAM, JENNIFER M." userId="d3e5acb5-b2db-4b06-ac84-616e0149b02f" providerId="ADAL" clId="{4E6CE622-1A9C-4EF8-A3EF-33C4CC093326}" dt="2022-02-27T14:11:52.244" v="2691" actId="6549"/>
          <ac:spMkLst>
            <pc:docMk/>
            <pc:sldMk cId="2078195344" sldId="520"/>
            <ac:spMk id="2" creationId="{3BE7CF3D-1ECA-4E5A-AB00-8C5EC5F68F43}"/>
          </ac:spMkLst>
        </pc:spChg>
        <pc:spChg chg="mod">
          <ac:chgData name="BADHAM, JENNIFER M." userId="d3e5acb5-b2db-4b06-ac84-616e0149b02f" providerId="ADAL" clId="{4E6CE622-1A9C-4EF8-A3EF-33C4CC093326}" dt="2022-02-27T15:19:11.582" v="3018" actId="14100"/>
          <ac:spMkLst>
            <pc:docMk/>
            <pc:sldMk cId="2078195344" sldId="520"/>
            <ac:spMk id="4" creationId="{C3F5F8B4-E513-41C5-942C-8CF75E1AFCBA}"/>
          </ac:spMkLst>
        </pc:spChg>
        <pc:spChg chg="add mod">
          <ac:chgData name="BADHAM, JENNIFER M." userId="d3e5acb5-b2db-4b06-ac84-616e0149b02f" providerId="ADAL" clId="{4E6CE622-1A9C-4EF8-A3EF-33C4CC093326}" dt="2022-02-27T15:20:50.228" v="3039" actId="13822"/>
          <ac:spMkLst>
            <pc:docMk/>
            <pc:sldMk cId="2078195344" sldId="520"/>
            <ac:spMk id="5" creationId="{2611FB65-A56A-40BA-B381-A70F034F7703}"/>
          </ac:spMkLst>
        </pc:spChg>
        <pc:picChg chg="mod">
          <ac:chgData name="BADHAM, JENNIFER M." userId="d3e5acb5-b2db-4b06-ac84-616e0149b02f" providerId="ADAL" clId="{4E6CE622-1A9C-4EF8-A3EF-33C4CC093326}" dt="2022-02-27T15:19:03.150" v="3016" actId="1076"/>
          <ac:picMkLst>
            <pc:docMk/>
            <pc:sldMk cId="2078195344" sldId="520"/>
            <ac:picMk id="3" creationId="{091B44B9-5F40-4770-8EF2-C874A8FE6BEB}"/>
          </ac:picMkLst>
        </pc:picChg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102640159" sldId="521"/>
        </pc:sldMkLst>
        <pc:spChg chg="mod">
          <ac:chgData name="BADHAM, JENNIFER M." userId="d3e5acb5-b2db-4b06-ac84-616e0149b02f" providerId="ADAL" clId="{4E6CE622-1A9C-4EF8-A3EF-33C4CC093326}" dt="2022-02-27T14:11:19.729" v="2540" actId="20577"/>
          <ac:spMkLst>
            <pc:docMk/>
            <pc:sldMk cId="1102640159" sldId="521"/>
            <ac:spMk id="2" creationId="{469E4E4B-3A83-49FB-A275-27B90E714682}"/>
          </ac:spMkLst>
        </pc:spChg>
      </pc:sldChg>
      <pc:sldChg chg="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271295591" sldId="521"/>
        </pc:sldMkLst>
        <pc:spChg chg="mod">
          <ac:chgData name="BADHAM, JENNIFER M." userId="d3e5acb5-b2db-4b06-ac84-616e0149b02f" providerId="ADAL" clId="{4E6CE622-1A9C-4EF8-A3EF-33C4CC093326}" dt="2022-02-17T22:53:15.319" v="473" actId="15"/>
          <ac:spMkLst>
            <pc:docMk/>
            <pc:sldMk cId="1271295591" sldId="521"/>
            <ac:spMk id="6" creationId="{7874350E-16CA-4FF0-AF0A-050C74273BF7}"/>
          </ac:spMkLst>
        </pc:spChg>
        <pc:spChg chg="mod">
          <ac:chgData name="BADHAM, JENNIFER M." userId="d3e5acb5-b2db-4b06-ac84-616e0149b02f" providerId="ADAL" clId="{4E6CE622-1A9C-4EF8-A3EF-33C4CC093326}" dt="2022-02-17T22:53:36.392" v="475" actId="1076"/>
          <ac:spMkLst>
            <pc:docMk/>
            <pc:sldMk cId="1271295591" sldId="521"/>
            <ac:spMk id="8" creationId="{449F8E2D-3682-46B8-8189-548C9238F2AD}"/>
          </ac:spMkLst>
        </pc:spChg>
        <pc:picChg chg="mod">
          <ac:chgData name="BADHAM, JENNIFER M." userId="d3e5acb5-b2db-4b06-ac84-616e0149b02f" providerId="ADAL" clId="{4E6CE622-1A9C-4EF8-A3EF-33C4CC093326}" dt="2022-02-17T22:53:30.808" v="474" actId="14100"/>
          <ac:picMkLst>
            <pc:docMk/>
            <pc:sldMk cId="1271295591" sldId="521"/>
            <ac:picMk id="7" creationId="{B2319052-838D-4CF2-86B3-73B3211718AC}"/>
          </ac:picMkLst>
        </pc:picChg>
      </pc:sldChg>
      <pc:sldChg chg="add del">
        <pc:chgData name="BADHAM, JENNIFER M." userId="d3e5acb5-b2db-4b06-ac84-616e0149b02f" providerId="ADAL" clId="{4E6CE622-1A9C-4EF8-A3EF-33C4CC093326}" dt="2022-02-27T14:06:13.651" v="2001" actId="47"/>
        <pc:sldMkLst>
          <pc:docMk/>
          <pc:sldMk cId="137519033" sldId="522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967931180" sldId="522"/>
        </pc:sldMkLst>
      </pc:sldChg>
      <pc:sldChg chg="addSp modSp new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364454519" sldId="523"/>
        </pc:sldMkLst>
        <pc:spChg chg="mod">
          <ac:chgData name="BADHAM, JENNIFER M." userId="d3e5acb5-b2db-4b06-ac84-616e0149b02f" providerId="ADAL" clId="{4E6CE622-1A9C-4EF8-A3EF-33C4CC093326}" dt="2022-02-17T22:22:06.094" v="185" actId="20577"/>
          <ac:spMkLst>
            <pc:docMk/>
            <pc:sldMk cId="1364454519" sldId="523"/>
            <ac:spMk id="2" creationId="{508A6D49-BA52-4F6F-8160-950544BE801E}"/>
          </ac:spMkLst>
        </pc:spChg>
        <pc:spChg chg="add mod">
          <ac:chgData name="BADHAM, JENNIFER M." userId="d3e5acb5-b2db-4b06-ac84-616e0149b02f" providerId="ADAL" clId="{4E6CE622-1A9C-4EF8-A3EF-33C4CC093326}" dt="2022-02-17T22:30:44.494" v="298" actId="1076"/>
          <ac:spMkLst>
            <pc:docMk/>
            <pc:sldMk cId="1364454519" sldId="523"/>
            <ac:spMk id="3" creationId="{007056CC-601A-4B2A-8860-A7EA67532674}"/>
          </ac:spMkLst>
        </pc:spChg>
        <pc:spChg chg="add mod">
          <ac:chgData name="BADHAM, JENNIFER M." userId="d3e5acb5-b2db-4b06-ac84-616e0149b02f" providerId="ADAL" clId="{4E6CE622-1A9C-4EF8-A3EF-33C4CC093326}" dt="2022-02-17T22:30:44.494" v="298" actId="1076"/>
          <ac:spMkLst>
            <pc:docMk/>
            <pc:sldMk cId="1364454519" sldId="523"/>
            <ac:spMk id="5" creationId="{175AA9B0-9E6D-4853-93BC-D165073F8416}"/>
          </ac:spMkLst>
        </pc:spChg>
        <pc:grpChg chg="add mod">
          <ac:chgData name="BADHAM, JENNIFER M." userId="d3e5acb5-b2db-4b06-ac84-616e0149b02f" providerId="ADAL" clId="{4E6CE622-1A9C-4EF8-A3EF-33C4CC093326}" dt="2022-02-17T22:30:44.494" v="298" actId="1076"/>
          <ac:grpSpMkLst>
            <pc:docMk/>
            <pc:sldMk cId="1364454519" sldId="523"/>
            <ac:grpSpMk id="4" creationId="{84DB6E6C-38BE-4452-B4E8-8ABC77A33B58}"/>
          </ac:grpSpMkLst>
        </pc:grpChg>
        <pc:picChg chg="add mod">
          <ac:chgData name="BADHAM, JENNIFER M." userId="d3e5acb5-b2db-4b06-ac84-616e0149b02f" providerId="ADAL" clId="{4E6CE622-1A9C-4EF8-A3EF-33C4CC093326}" dt="2022-02-17T22:30:44.494" v="298" actId="1076"/>
          <ac:picMkLst>
            <pc:docMk/>
            <pc:sldMk cId="1364454519" sldId="523"/>
            <ac:picMk id="1026" creationId="{9520776F-CFAD-4540-BBB2-06F7074ED9E0}"/>
          </ac:picMkLst>
        </pc:picChg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413734504" sldId="523"/>
        </pc:sldMkLst>
        <pc:spChg chg="mod">
          <ac:chgData name="BADHAM, JENNIFER M." userId="d3e5acb5-b2db-4b06-ac84-616e0149b02f" providerId="ADAL" clId="{4E6CE622-1A9C-4EF8-A3EF-33C4CC093326}" dt="2022-02-27T14:39:42.743" v="2938" actId="122"/>
          <ac:spMkLst>
            <pc:docMk/>
            <pc:sldMk cId="3413734504" sldId="523"/>
            <ac:spMk id="4" creationId="{2CBA89AC-9CB1-4412-8E1E-00E96A962865}"/>
          </ac:spMkLst>
        </pc:spChg>
      </pc:sldChg>
      <pc:sldChg chg="add del">
        <pc:chgData name="BADHAM, JENNIFER M." userId="d3e5acb5-b2db-4b06-ac84-616e0149b02f" providerId="ADAL" clId="{4E6CE622-1A9C-4EF8-A3EF-33C4CC093326}" dt="2022-02-28T00:06:34.391" v="9554" actId="47"/>
        <pc:sldMkLst>
          <pc:docMk/>
          <pc:sldMk cId="2204094286" sldId="524"/>
        </pc:sldMkLst>
      </pc:sldChg>
      <pc:sldChg chg="addSp delSp modSp add mod ord">
        <pc:chgData name="BADHAM, JENNIFER M." userId="d3e5acb5-b2db-4b06-ac84-616e0149b02f" providerId="ADAL" clId="{4E6CE622-1A9C-4EF8-A3EF-33C4CC093326}" dt="2022-02-28T12:25:14.115" v="11651" actId="478"/>
        <pc:sldMkLst>
          <pc:docMk/>
          <pc:sldMk cId="1888186775" sldId="525"/>
        </pc:sldMkLst>
        <pc:spChg chg="mod">
          <ac:chgData name="BADHAM, JENNIFER M." userId="d3e5acb5-b2db-4b06-ac84-616e0149b02f" providerId="ADAL" clId="{4E6CE622-1A9C-4EF8-A3EF-33C4CC093326}" dt="2022-02-28T12:23:34.940" v="11635" actId="20577"/>
          <ac:spMkLst>
            <pc:docMk/>
            <pc:sldMk cId="1888186775" sldId="525"/>
            <ac:spMk id="2" creationId="{DDD218B1-B39C-434A-879E-113458491A2C}"/>
          </ac:spMkLst>
        </pc:spChg>
        <pc:picChg chg="add del mod">
          <ac:chgData name="BADHAM, JENNIFER M." userId="d3e5acb5-b2db-4b06-ac84-616e0149b02f" providerId="ADAL" clId="{4E6CE622-1A9C-4EF8-A3EF-33C4CC093326}" dt="2022-02-28T12:25:14.115" v="11651" actId="478"/>
          <ac:picMkLst>
            <pc:docMk/>
            <pc:sldMk cId="1888186775" sldId="525"/>
            <ac:picMk id="4" creationId="{DAE0C465-09F1-4223-808A-2B06C74D3321}"/>
          </ac:picMkLst>
        </pc:picChg>
      </pc:sldChg>
      <pc:sldChg chg="add del">
        <pc:chgData name="BADHAM, JENNIFER M." userId="d3e5acb5-b2db-4b06-ac84-616e0149b02f" providerId="ADAL" clId="{4E6CE622-1A9C-4EF8-A3EF-33C4CC093326}" dt="2022-02-28T00:23:59.124" v="10005" actId="47"/>
        <pc:sldMkLst>
          <pc:docMk/>
          <pc:sldMk cId="358330945" sldId="526"/>
        </pc:sldMkLst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470284021" sldId="527"/>
        </pc:sldMkLst>
        <pc:spChg chg="mod">
          <ac:chgData name="BADHAM, JENNIFER M." userId="d3e5acb5-b2db-4b06-ac84-616e0149b02f" providerId="ADAL" clId="{4E6CE622-1A9C-4EF8-A3EF-33C4CC093326}" dt="2022-02-27T14:35:25.086" v="2919" actId="313"/>
          <ac:spMkLst>
            <pc:docMk/>
            <pc:sldMk cId="3470284021" sldId="527"/>
            <ac:spMk id="3" creationId="{49EA4B7A-3AAF-4B53-9FF0-8F157281BEEB}"/>
          </ac:spMkLst>
        </pc:spChg>
      </pc:sldChg>
      <pc:sldChg chg="add del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34639001" sldId="528"/>
        </pc:sldMkLst>
      </pc:sldChg>
      <pc:sldChg chg="add del">
        <pc:chgData name="BADHAM, JENNIFER M." userId="d3e5acb5-b2db-4b06-ac84-616e0149b02f" providerId="ADAL" clId="{4E6CE622-1A9C-4EF8-A3EF-33C4CC093326}" dt="2022-02-28T00:06:35.979" v="9555" actId="47"/>
        <pc:sldMkLst>
          <pc:docMk/>
          <pc:sldMk cId="3775450611" sldId="529"/>
        </pc:sldMkLst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924673076" sldId="530"/>
        </pc:sldMkLst>
        <pc:spChg chg="mod">
          <ac:chgData name="BADHAM, JENNIFER M." userId="d3e5acb5-b2db-4b06-ac84-616e0149b02f" providerId="ADAL" clId="{4E6CE622-1A9C-4EF8-A3EF-33C4CC093326}" dt="2022-02-28T00:03:54.391" v="9546" actId="27636"/>
          <ac:spMkLst>
            <pc:docMk/>
            <pc:sldMk cId="3924673076" sldId="530"/>
            <ac:spMk id="4" creationId="{F038C506-74FC-4F7B-8E2B-C047EF07C703}"/>
          </ac:spMkLst>
        </pc:spChg>
      </pc:sldChg>
      <pc:sldChg chg="modSp add del mod or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4114805430" sldId="531"/>
        </pc:sldMkLst>
        <pc:spChg chg="mod">
          <ac:chgData name="BADHAM, JENNIFER M." userId="d3e5acb5-b2db-4b06-ac84-616e0149b02f" providerId="ADAL" clId="{4E6CE622-1A9C-4EF8-A3EF-33C4CC093326}" dt="2022-02-28T00:23:10.792" v="10003"/>
          <ac:spMkLst>
            <pc:docMk/>
            <pc:sldMk cId="4114805430" sldId="531"/>
            <ac:spMk id="6" creationId="{0D94422E-BEF4-420A-9C9E-A128F1E55261}"/>
          </ac:spMkLst>
        </pc:spChg>
      </pc:sldChg>
      <pc:sldChg chg="addSp delSp modSp add del mod or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754230864" sldId="532"/>
        </pc:sldMkLst>
        <pc:spChg chg="mod ord">
          <ac:chgData name="BADHAM, JENNIFER M." userId="d3e5acb5-b2db-4b06-ac84-616e0149b02f" providerId="ADAL" clId="{4E6CE622-1A9C-4EF8-A3EF-33C4CC093326}" dt="2022-02-28T00:13:56.930" v="9571" actId="700"/>
          <ac:spMkLst>
            <pc:docMk/>
            <pc:sldMk cId="3754230864" sldId="532"/>
            <ac:spMk id="2" creationId="{89D95128-8514-4DEE-8DF3-E26533DF1483}"/>
          </ac:spMkLst>
        </pc:spChg>
        <pc:spChg chg="del mod">
          <ac:chgData name="BADHAM, JENNIFER M." userId="d3e5acb5-b2db-4b06-ac84-616e0149b02f" providerId="ADAL" clId="{4E6CE622-1A9C-4EF8-A3EF-33C4CC093326}" dt="2022-02-28T00:23:23.809" v="10004" actId="478"/>
          <ac:spMkLst>
            <pc:docMk/>
            <pc:sldMk cId="3754230864" sldId="532"/>
            <ac:spMk id="4" creationId="{E4A215B1-B9B9-4F82-93CC-BE95B6623079}"/>
          </ac:spMkLst>
        </pc:spChg>
        <pc:spChg chg="add del mod ord">
          <ac:chgData name="BADHAM, JENNIFER M." userId="d3e5acb5-b2db-4b06-ac84-616e0149b02f" providerId="ADAL" clId="{4E6CE622-1A9C-4EF8-A3EF-33C4CC093326}" dt="2022-02-28T00:14:03.477" v="9573"/>
          <ac:spMkLst>
            <pc:docMk/>
            <pc:sldMk cId="3754230864" sldId="532"/>
            <ac:spMk id="5" creationId="{50E82C72-1F5D-4EF1-8C6F-3468CF3B5636}"/>
          </ac:spMkLst>
        </pc:spChg>
        <pc:spChg chg="add mod ord">
          <ac:chgData name="BADHAM, JENNIFER M." userId="d3e5acb5-b2db-4b06-ac84-616e0149b02f" providerId="ADAL" clId="{4E6CE622-1A9C-4EF8-A3EF-33C4CC093326}" dt="2022-02-28T00:22:50.024" v="10000" actId="20577"/>
          <ac:spMkLst>
            <pc:docMk/>
            <pc:sldMk cId="3754230864" sldId="532"/>
            <ac:spMk id="6" creationId="{E98BD925-FA94-4FC5-8D56-D7E9D86ACA91}"/>
          </ac:spMkLst>
        </pc:spChg>
        <pc:picChg chg="add del mod">
          <ac:chgData name="BADHAM, JENNIFER M." userId="d3e5acb5-b2db-4b06-ac84-616e0149b02f" providerId="ADAL" clId="{4E6CE622-1A9C-4EF8-A3EF-33C4CC093326}" dt="2022-02-28T00:14:00.769" v="9572" actId="21"/>
          <ac:picMkLst>
            <pc:docMk/>
            <pc:sldMk cId="3754230864" sldId="532"/>
            <ac:picMk id="3" creationId="{9EC254F5-17B4-425E-9EB0-9D7DA41BB682}"/>
          </ac:picMkLst>
        </pc:picChg>
        <pc:picChg chg="add mod">
          <ac:chgData name="BADHAM, JENNIFER M." userId="d3e5acb5-b2db-4b06-ac84-616e0149b02f" providerId="ADAL" clId="{4E6CE622-1A9C-4EF8-A3EF-33C4CC093326}" dt="2022-02-28T00:21:59.840" v="9991" actId="1076"/>
          <ac:picMkLst>
            <pc:docMk/>
            <pc:sldMk cId="3754230864" sldId="532"/>
            <ac:picMk id="7" creationId="{1EFE1383-C02B-4634-A2B1-1A675CEF81C7}"/>
          </ac:picMkLst>
        </pc:picChg>
      </pc:sldChg>
      <pc:sldChg chg="add del">
        <pc:chgData name="BADHAM, JENNIFER M." userId="d3e5acb5-b2db-4b06-ac84-616e0149b02f" providerId="ADAL" clId="{4E6CE622-1A9C-4EF8-A3EF-33C4CC093326}" dt="2022-02-28T00:06:16.024" v="9551" actId="47"/>
        <pc:sldMkLst>
          <pc:docMk/>
          <pc:sldMk cId="4235924754" sldId="533"/>
        </pc:sldMkLst>
      </pc:sldChg>
      <pc:sldChg chg="new del">
        <pc:chgData name="BADHAM, JENNIFER M." userId="d3e5acb5-b2db-4b06-ac84-616e0149b02f" providerId="ADAL" clId="{4E6CE622-1A9C-4EF8-A3EF-33C4CC093326}" dt="2022-02-27T12:11:09.156" v="1549" actId="47"/>
        <pc:sldMkLst>
          <pc:docMk/>
          <pc:sldMk cId="1251971418" sldId="534"/>
        </pc:sldMkLst>
      </pc:sldChg>
      <pc:sldChg chg="modSp add mod">
        <pc:chgData name="BADHAM, JENNIFER M." userId="d3e5acb5-b2db-4b06-ac84-616e0149b02f" providerId="ADAL" clId="{4E6CE622-1A9C-4EF8-A3EF-33C4CC093326}" dt="2022-02-27T12:12:43.927" v="1644" actId="20577"/>
        <pc:sldMkLst>
          <pc:docMk/>
          <pc:sldMk cId="957478139" sldId="535"/>
        </pc:sldMkLst>
        <pc:spChg chg="mod">
          <ac:chgData name="BADHAM, JENNIFER M." userId="d3e5acb5-b2db-4b06-ac84-616e0149b02f" providerId="ADAL" clId="{4E6CE622-1A9C-4EF8-A3EF-33C4CC093326}" dt="2022-02-27T12:12:43.927" v="1644" actId="20577"/>
          <ac:spMkLst>
            <pc:docMk/>
            <pc:sldMk cId="957478139" sldId="535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2:21.681" v="1558" actId="20577"/>
          <ac:spMkLst>
            <pc:docMk/>
            <pc:sldMk cId="957478139" sldId="535"/>
            <ac:spMk id="3" creationId="{7EFED318-5A71-4BC6-8F6E-0743CACDE994}"/>
          </ac:spMkLst>
        </pc:spChg>
      </pc:sldChg>
      <pc:sldChg chg="modSp add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12847840" sldId="536"/>
        </pc:sldMkLst>
        <pc:spChg chg="mod">
          <ac:chgData name="BADHAM, JENNIFER M." userId="d3e5acb5-b2db-4b06-ac84-616e0149b02f" providerId="ADAL" clId="{4E6CE622-1A9C-4EF8-A3EF-33C4CC093326}" dt="2022-02-27T12:13:02.878" v="1669" actId="20577"/>
          <ac:spMkLst>
            <pc:docMk/>
            <pc:sldMk cId="412847840" sldId="536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3:08.058" v="1679" actId="20577"/>
          <ac:spMkLst>
            <pc:docMk/>
            <pc:sldMk cId="412847840" sldId="536"/>
            <ac:spMk id="3" creationId="{7EFED318-5A71-4BC6-8F6E-0743CACDE994}"/>
          </ac:spMkLst>
        </pc:spChg>
      </pc:sldChg>
      <pc:sldChg chg="modSp add mod">
        <pc:chgData name="BADHAM, JENNIFER M." userId="d3e5acb5-b2db-4b06-ac84-616e0149b02f" providerId="ADAL" clId="{4E6CE622-1A9C-4EF8-A3EF-33C4CC093326}" dt="2022-02-27T12:13:41.211" v="1747" actId="20577"/>
        <pc:sldMkLst>
          <pc:docMk/>
          <pc:sldMk cId="2831895538" sldId="537"/>
        </pc:sldMkLst>
        <pc:spChg chg="mod">
          <ac:chgData name="BADHAM, JENNIFER M." userId="d3e5acb5-b2db-4b06-ac84-616e0149b02f" providerId="ADAL" clId="{4E6CE622-1A9C-4EF8-A3EF-33C4CC093326}" dt="2022-02-27T12:13:41.211" v="1747" actId="20577"/>
          <ac:spMkLst>
            <pc:docMk/>
            <pc:sldMk cId="2831895538" sldId="537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3:22.743" v="1694" actId="6549"/>
          <ac:spMkLst>
            <pc:docMk/>
            <pc:sldMk cId="2831895538" sldId="537"/>
            <ac:spMk id="3" creationId="{7EFED318-5A71-4BC6-8F6E-0743CACDE994}"/>
          </ac:spMkLst>
        </pc:spChg>
      </pc:sldChg>
      <pc:sldChg chg="modSp add mod">
        <pc:chgData name="BADHAM, JENNIFER M." userId="d3e5acb5-b2db-4b06-ac84-616e0149b02f" providerId="ADAL" clId="{4E6CE622-1A9C-4EF8-A3EF-33C4CC093326}" dt="2022-02-27T12:14:10.297" v="1817" actId="20577"/>
        <pc:sldMkLst>
          <pc:docMk/>
          <pc:sldMk cId="3465180654" sldId="538"/>
        </pc:sldMkLst>
        <pc:spChg chg="mod">
          <ac:chgData name="BADHAM, JENNIFER M." userId="d3e5acb5-b2db-4b06-ac84-616e0149b02f" providerId="ADAL" clId="{4E6CE622-1A9C-4EF8-A3EF-33C4CC093326}" dt="2022-02-27T12:14:10.297" v="1817" actId="20577"/>
          <ac:spMkLst>
            <pc:docMk/>
            <pc:sldMk cId="3465180654" sldId="538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3:50.529" v="1750" actId="20577"/>
          <ac:spMkLst>
            <pc:docMk/>
            <pc:sldMk cId="3465180654" sldId="538"/>
            <ac:spMk id="3" creationId="{7EFED318-5A71-4BC6-8F6E-0743CACDE994}"/>
          </ac:spMkLst>
        </pc:spChg>
      </pc:sldChg>
      <pc:sldChg chg="addSp delSp modSp new mod modClrScheme chgLayout">
        <pc:chgData name="BADHAM, JENNIFER M." userId="d3e5acb5-b2db-4b06-ac84-616e0149b02f" providerId="ADAL" clId="{4E6CE622-1A9C-4EF8-A3EF-33C4CC093326}" dt="2022-02-27T12:15:46.631" v="1899" actId="20577"/>
        <pc:sldMkLst>
          <pc:docMk/>
          <pc:sldMk cId="3005368512" sldId="539"/>
        </pc:sldMkLst>
        <pc:spChg chg="del mod ord">
          <ac:chgData name="BADHAM, JENNIFER M." userId="d3e5acb5-b2db-4b06-ac84-616e0149b02f" providerId="ADAL" clId="{4E6CE622-1A9C-4EF8-A3EF-33C4CC093326}" dt="2022-02-27T12:15:29.801" v="1837" actId="700"/>
          <ac:spMkLst>
            <pc:docMk/>
            <pc:sldMk cId="3005368512" sldId="539"/>
            <ac:spMk id="2" creationId="{56B4D07B-8FCD-4EEE-AF19-CE8AF279D406}"/>
          </ac:spMkLst>
        </pc:spChg>
        <pc:spChg chg="add mod ord">
          <ac:chgData name="BADHAM, JENNIFER M." userId="d3e5acb5-b2db-4b06-ac84-616e0149b02f" providerId="ADAL" clId="{4E6CE622-1A9C-4EF8-A3EF-33C4CC093326}" dt="2022-02-27T12:15:38.766" v="1871" actId="20577"/>
          <ac:spMkLst>
            <pc:docMk/>
            <pc:sldMk cId="3005368512" sldId="539"/>
            <ac:spMk id="3" creationId="{4BA90650-AD8A-4E97-BFAC-F63470845F17}"/>
          </ac:spMkLst>
        </pc:spChg>
        <pc:spChg chg="add mod ord">
          <ac:chgData name="BADHAM, JENNIFER M." userId="d3e5acb5-b2db-4b06-ac84-616e0149b02f" providerId="ADAL" clId="{4E6CE622-1A9C-4EF8-A3EF-33C4CC093326}" dt="2022-02-27T12:15:46.631" v="1899" actId="20577"/>
          <ac:spMkLst>
            <pc:docMk/>
            <pc:sldMk cId="3005368512" sldId="539"/>
            <ac:spMk id="4" creationId="{2BE98016-3D33-4135-AF80-385D2C3D5B71}"/>
          </ac:spMkLst>
        </pc:spChg>
      </pc:sldChg>
      <pc:sldChg chg="modSp new mod">
        <pc:chgData name="BADHAM, JENNIFER M." userId="d3e5acb5-b2db-4b06-ac84-616e0149b02f" providerId="ADAL" clId="{4E6CE622-1A9C-4EF8-A3EF-33C4CC093326}" dt="2022-02-27T12:16:30.799" v="1999" actId="20577"/>
        <pc:sldMkLst>
          <pc:docMk/>
          <pc:sldMk cId="4291863569" sldId="540"/>
        </pc:sldMkLst>
        <pc:spChg chg="mod">
          <ac:chgData name="BADHAM, JENNIFER M." userId="d3e5acb5-b2db-4b06-ac84-616e0149b02f" providerId="ADAL" clId="{4E6CE622-1A9C-4EF8-A3EF-33C4CC093326}" dt="2022-02-27T12:16:00.498" v="1911" actId="20577"/>
          <ac:spMkLst>
            <pc:docMk/>
            <pc:sldMk cId="4291863569" sldId="540"/>
            <ac:spMk id="2" creationId="{149C2B13-5B01-4FD2-96B2-9EAEDB801F50}"/>
          </ac:spMkLst>
        </pc:spChg>
        <pc:spChg chg="mod">
          <ac:chgData name="BADHAM, JENNIFER M." userId="d3e5acb5-b2db-4b06-ac84-616e0149b02f" providerId="ADAL" clId="{4E6CE622-1A9C-4EF8-A3EF-33C4CC093326}" dt="2022-02-27T12:16:30.799" v="1999" actId="20577"/>
          <ac:spMkLst>
            <pc:docMk/>
            <pc:sldMk cId="4291863569" sldId="540"/>
            <ac:spMk id="3" creationId="{45CEFCAE-4B58-4528-8B98-BA7B43E00540}"/>
          </ac:spMkLst>
        </pc:spChg>
      </pc:sldChg>
      <pc:sldChg chg="addSp delSp modSp new del mod or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402367271" sldId="541"/>
        </pc:sldMkLst>
        <pc:spChg chg="mod ord">
          <ac:chgData name="BADHAM, JENNIFER M." userId="d3e5acb5-b2db-4b06-ac84-616e0149b02f" providerId="ADAL" clId="{4E6CE622-1A9C-4EF8-A3EF-33C4CC093326}" dt="2022-02-27T14:13:57.973" v="2695" actId="700"/>
          <ac:spMkLst>
            <pc:docMk/>
            <pc:sldMk cId="402367271" sldId="541"/>
            <ac:spMk id="2" creationId="{7254068B-541E-47B7-98D8-E1999D35F136}"/>
          </ac:spMkLst>
        </pc:spChg>
        <pc:spChg chg="add mod">
          <ac:chgData name="BADHAM, JENNIFER M." userId="d3e5acb5-b2db-4b06-ac84-616e0149b02f" providerId="ADAL" clId="{4E6CE622-1A9C-4EF8-A3EF-33C4CC093326}" dt="2022-02-27T15:32:13.957" v="3045" actId="1076"/>
          <ac:spMkLst>
            <pc:docMk/>
            <pc:sldMk cId="402367271" sldId="541"/>
            <ac:spMk id="4" creationId="{7C92556B-361B-4387-9E4E-E72180F2997F}"/>
          </ac:spMkLst>
        </pc:spChg>
        <pc:spChg chg="add del mod ord">
          <ac:chgData name="BADHAM, JENNIFER M." userId="d3e5acb5-b2db-4b06-ac84-616e0149b02f" providerId="ADAL" clId="{4E6CE622-1A9C-4EF8-A3EF-33C4CC093326}" dt="2022-02-27T14:13:37.021" v="2694" actId="478"/>
          <ac:spMkLst>
            <pc:docMk/>
            <pc:sldMk cId="402367271" sldId="541"/>
            <ac:spMk id="5" creationId="{43242E7A-F678-4182-B12D-BD5E4BC0B4B6}"/>
          </ac:spMkLst>
        </pc:spChg>
        <pc:picChg chg="add mod">
          <ac:chgData name="BADHAM, JENNIFER M." userId="d3e5acb5-b2db-4b06-ac84-616e0149b02f" providerId="ADAL" clId="{4E6CE622-1A9C-4EF8-A3EF-33C4CC093326}" dt="2022-02-27T15:32:05.029" v="3044" actId="1076"/>
          <ac:picMkLst>
            <pc:docMk/>
            <pc:sldMk cId="402367271" sldId="541"/>
            <ac:picMk id="3" creationId="{A616812B-A98D-4C40-AD4D-8D792A5E54C1}"/>
          </ac:picMkLst>
        </pc:picChg>
      </pc:sldChg>
      <pc:sldChg chg="addSp delSp modSp new mod ord modClrScheme chgLayout">
        <pc:chgData name="BADHAM, JENNIFER M." userId="d3e5acb5-b2db-4b06-ac84-616e0149b02f" providerId="ADAL" clId="{4E6CE622-1A9C-4EF8-A3EF-33C4CC093326}" dt="2022-02-28T12:08:37.522" v="11489"/>
        <pc:sldMkLst>
          <pc:docMk/>
          <pc:sldMk cId="2098296878" sldId="541"/>
        </pc:sldMkLst>
        <pc:spChg chg="del">
          <ac:chgData name="BADHAM, JENNIFER M." userId="d3e5acb5-b2db-4b06-ac84-616e0149b02f" providerId="ADAL" clId="{4E6CE622-1A9C-4EF8-A3EF-33C4CC093326}" dt="2022-02-28T10:18:23.525" v="10755" actId="700"/>
          <ac:spMkLst>
            <pc:docMk/>
            <pc:sldMk cId="2098296878" sldId="541"/>
            <ac:spMk id="2" creationId="{4608CA2C-564B-422D-9AE9-67BD5D3ECDBD}"/>
          </ac:spMkLst>
        </pc:spChg>
        <pc:spChg chg="add mod">
          <ac:chgData name="BADHAM, JENNIFER M." userId="d3e5acb5-b2db-4b06-ac84-616e0149b02f" providerId="ADAL" clId="{4E6CE622-1A9C-4EF8-A3EF-33C4CC093326}" dt="2022-02-28T11:21:04.103" v="10810" actId="20577"/>
          <ac:spMkLst>
            <pc:docMk/>
            <pc:sldMk cId="2098296878" sldId="541"/>
            <ac:spMk id="3" creationId="{A1C64F2D-8DD2-4D7D-89D5-79C7FA892A84}"/>
          </ac:spMkLst>
        </pc:spChg>
        <pc:spChg chg="add mod">
          <ac:chgData name="BADHAM, JENNIFER M." userId="d3e5acb5-b2db-4b06-ac84-616e0149b02f" providerId="ADAL" clId="{4E6CE622-1A9C-4EF8-A3EF-33C4CC093326}" dt="2022-02-28T10:19:24.182" v="10760" actId="1076"/>
          <ac:spMkLst>
            <pc:docMk/>
            <pc:sldMk cId="2098296878" sldId="541"/>
            <ac:spMk id="5" creationId="{3146ED5B-D802-4175-8C68-FCB99205AD97}"/>
          </ac:spMkLst>
        </pc:spChg>
        <pc:picChg chg="add mod">
          <ac:chgData name="BADHAM, JENNIFER M." userId="d3e5acb5-b2db-4b06-ac84-616e0149b02f" providerId="ADAL" clId="{4E6CE622-1A9C-4EF8-A3EF-33C4CC093326}" dt="2022-02-28T10:19:20.414" v="10759" actId="1076"/>
          <ac:picMkLst>
            <pc:docMk/>
            <pc:sldMk cId="2098296878" sldId="541"/>
            <ac:picMk id="4" creationId="{E278D822-3360-4C22-B5D3-0E8D22D89AA6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2-27T14:09:13.763" v="2196" actId="47"/>
        <pc:sldMkLst>
          <pc:docMk/>
          <pc:sldMk cId="3178491628" sldId="541"/>
        </pc:sldMkLst>
        <pc:spChg chg="del mod ord">
          <ac:chgData name="BADHAM, JENNIFER M." userId="d3e5acb5-b2db-4b06-ac84-616e0149b02f" providerId="ADAL" clId="{4E6CE622-1A9C-4EF8-A3EF-33C4CC093326}" dt="2022-02-27T14:06:45.549" v="2003" actId="700"/>
          <ac:spMkLst>
            <pc:docMk/>
            <pc:sldMk cId="3178491628" sldId="541"/>
            <ac:spMk id="2" creationId="{16D8C4A9-7E07-4FA4-99FE-73E9CBADE504}"/>
          </ac:spMkLst>
        </pc:spChg>
        <pc:spChg chg="add mod ord">
          <ac:chgData name="BADHAM, JENNIFER M." userId="d3e5acb5-b2db-4b06-ac84-616e0149b02f" providerId="ADAL" clId="{4E6CE622-1A9C-4EF8-A3EF-33C4CC093326}" dt="2022-02-27T14:07:28.383" v="2192" actId="6549"/>
          <ac:spMkLst>
            <pc:docMk/>
            <pc:sldMk cId="3178491628" sldId="541"/>
            <ac:spMk id="3" creationId="{C5EB1DEB-9711-460F-B96F-3852031B9B72}"/>
          </ac:spMkLst>
        </pc:spChg>
        <pc:spChg chg="add mod ord">
          <ac:chgData name="BADHAM, JENNIFER M." userId="d3e5acb5-b2db-4b06-ac84-616e0149b02f" providerId="ADAL" clId="{4E6CE622-1A9C-4EF8-A3EF-33C4CC093326}" dt="2022-02-27T14:06:45.549" v="2003" actId="700"/>
          <ac:spMkLst>
            <pc:docMk/>
            <pc:sldMk cId="3178491628" sldId="541"/>
            <ac:spMk id="4" creationId="{629975CF-6D06-4585-ACFB-0C98980DE223}"/>
          </ac:spMkLst>
        </pc:spChg>
      </pc:sldChg>
      <pc:sldChg chg="new del">
        <pc:chgData name="BADHAM, JENNIFER M." userId="d3e5acb5-b2db-4b06-ac84-616e0149b02f" providerId="ADAL" clId="{4E6CE622-1A9C-4EF8-A3EF-33C4CC093326}" dt="2022-02-27T14:08:28.679" v="2194" actId="47"/>
        <pc:sldMkLst>
          <pc:docMk/>
          <pc:sldMk cId="56953595" sldId="542"/>
        </pc:sldMkLst>
      </pc:sldChg>
      <pc:sldChg chg="addSp delSp modSp new mod ord modClrScheme chgLayout">
        <pc:chgData name="BADHAM, JENNIFER M." userId="d3e5acb5-b2db-4b06-ac84-616e0149b02f" providerId="ADAL" clId="{4E6CE622-1A9C-4EF8-A3EF-33C4CC093326}" dt="2022-02-28T12:14:34.862" v="11626" actId="20577"/>
        <pc:sldMkLst>
          <pc:docMk/>
          <pc:sldMk cId="1778431450" sldId="542"/>
        </pc:sldMkLst>
        <pc:spChg chg="mod ord">
          <ac:chgData name="BADHAM, JENNIFER M." userId="d3e5acb5-b2db-4b06-ac84-616e0149b02f" providerId="ADAL" clId="{4E6CE622-1A9C-4EF8-A3EF-33C4CC093326}" dt="2022-02-28T12:03:39.120" v="11322"/>
          <ac:spMkLst>
            <pc:docMk/>
            <pc:sldMk cId="1778431450" sldId="542"/>
            <ac:spMk id="2" creationId="{28A7A4F2-65F8-4F9D-A4C3-497BF1468923}"/>
          </ac:spMkLst>
        </pc:spChg>
        <pc:spChg chg="add mod ord">
          <ac:chgData name="BADHAM, JENNIFER M." userId="d3e5acb5-b2db-4b06-ac84-616e0149b02f" providerId="ADAL" clId="{4E6CE622-1A9C-4EF8-A3EF-33C4CC093326}" dt="2022-02-28T12:14:34.862" v="11626" actId="20577"/>
          <ac:spMkLst>
            <pc:docMk/>
            <pc:sldMk cId="1778431450" sldId="542"/>
            <ac:spMk id="5" creationId="{44A8CB0C-1AFB-499A-8504-60CD725B8DAF}"/>
          </ac:spMkLst>
        </pc:spChg>
        <pc:spChg chg="add del mod">
          <ac:chgData name="BADHAM, JENNIFER M." userId="d3e5acb5-b2db-4b06-ac84-616e0149b02f" providerId="ADAL" clId="{4E6CE622-1A9C-4EF8-A3EF-33C4CC093326}" dt="2022-02-28T12:03:39.120" v="11322"/>
          <ac:spMkLst>
            <pc:docMk/>
            <pc:sldMk cId="1778431450" sldId="542"/>
            <ac:spMk id="6" creationId="{8F0992E5-487E-4EAD-9F50-D68879DCAB07}"/>
          </ac:spMkLst>
        </pc:spChg>
        <pc:spChg chg="add del mod">
          <ac:chgData name="BADHAM, JENNIFER M." userId="d3e5acb5-b2db-4b06-ac84-616e0149b02f" providerId="ADAL" clId="{4E6CE622-1A9C-4EF8-A3EF-33C4CC093326}" dt="2022-02-28T12:03:39.120" v="11322"/>
          <ac:spMkLst>
            <pc:docMk/>
            <pc:sldMk cId="1778431450" sldId="542"/>
            <ac:spMk id="7" creationId="{3C9093B2-428A-4D32-A407-D2748BDEA50E}"/>
          </ac:spMkLst>
        </pc:spChg>
        <pc:picChg chg="add mod">
          <ac:chgData name="BADHAM, JENNIFER M." userId="d3e5acb5-b2db-4b06-ac84-616e0149b02f" providerId="ADAL" clId="{4E6CE622-1A9C-4EF8-A3EF-33C4CC093326}" dt="2022-02-28T11:29:35.150" v="10878" actId="1076"/>
          <ac:picMkLst>
            <pc:docMk/>
            <pc:sldMk cId="1778431450" sldId="542"/>
            <ac:picMk id="4" creationId="{900D4C9C-BDC8-409A-A388-E45F190BB950}"/>
          </ac:picMkLst>
        </pc:picChg>
      </pc:sldChg>
      <pc:sldChg chg="new del">
        <pc:chgData name="BADHAM, JENNIFER M." userId="d3e5acb5-b2db-4b06-ac84-616e0149b02f" providerId="ADAL" clId="{4E6CE622-1A9C-4EF8-A3EF-33C4CC093326}" dt="2022-02-27T14:09:15.576" v="2197" actId="47"/>
        <pc:sldMkLst>
          <pc:docMk/>
          <pc:sldMk cId="1932778048" sldId="542"/>
        </pc:sldMkLst>
      </pc:sldChg>
      <pc:sldChg chg="addSp delSp modSp new del mod modClrScheme chgLayout">
        <pc:chgData name="BADHAM, JENNIFER M." userId="d3e5acb5-b2db-4b06-ac84-616e0149b02f" providerId="ADAL" clId="{4E6CE622-1A9C-4EF8-A3EF-33C4CC093326}" dt="2022-02-27T15:18:17.872" v="3014" actId="47"/>
        <pc:sldMkLst>
          <pc:docMk/>
          <pc:sldMk cId="3017274058" sldId="542"/>
        </pc:sldMkLst>
        <pc:spChg chg="mod ord">
          <ac:chgData name="BADHAM, JENNIFER M." userId="d3e5acb5-b2db-4b06-ac84-616e0149b02f" providerId="ADAL" clId="{4E6CE622-1A9C-4EF8-A3EF-33C4CC093326}" dt="2022-02-27T14:19:26.772" v="2776" actId="700"/>
          <ac:spMkLst>
            <pc:docMk/>
            <pc:sldMk cId="3017274058" sldId="542"/>
            <ac:spMk id="2" creationId="{BA773C32-4570-4FCD-85CD-AFCA4E9DE09D}"/>
          </ac:spMkLst>
        </pc:spChg>
        <pc:spChg chg="add del mod ord">
          <ac:chgData name="BADHAM, JENNIFER M." userId="d3e5acb5-b2db-4b06-ac84-616e0149b02f" providerId="ADAL" clId="{4E6CE622-1A9C-4EF8-A3EF-33C4CC093326}" dt="2022-02-27T14:19:22.672" v="2775" actId="700"/>
          <ac:spMkLst>
            <pc:docMk/>
            <pc:sldMk cId="3017274058" sldId="542"/>
            <ac:spMk id="3" creationId="{50629065-15AE-4AF7-B58D-612CF3FF437E}"/>
          </ac:spMkLst>
        </pc:spChg>
        <pc:spChg chg="add mod ord">
          <ac:chgData name="BADHAM, JENNIFER M." userId="d3e5acb5-b2db-4b06-ac84-616e0149b02f" providerId="ADAL" clId="{4E6CE622-1A9C-4EF8-A3EF-33C4CC093326}" dt="2022-02-27T14:20:11.728" v="2911" actId="20577"/>
          <ac:spMkLst>
            <pc:docMk/>
            <pc:sldMk cId="3017274058" sldId="542"/>
            <ac:spMk id="4" creationId="{303EAA3F-B1DC-4CD1-BE95-05663D04A2C3}"/>
          </ac:spMkLst>
        </pc:spChg>
      </pc:sldChg>
      <pc:sldChg chg="modSp new mod">
        <pc:chgData name="BADHAM, JENNIFER M." userId="d3e5acb5-b2db-4b06-ac84-616e0149b02f" providerId="ADAL" clId="{4E6CE622-1A9C-4EF8-A3EF-33C4CC093326}" dt="2022-02-28T12:11:13.851" v="11580" actId="6549"/>
        <pc:sldMkLst>
          <pc:docMk/>
          <pc:sldMk cId="1161580547" sldId="543"/>
        </pc:sldMkLst>
        <pc:spChg chg="mod">
          <ac:chgData name="BADHAM, JENNIFER M." userId="d3e5acb5-b2db-4b06-ac84-616e0149b02f" providerId="ADAL" clId="{4E6CE622-1A9C-4EF8-A3EF-33C4CC093326}" dt="2022-02-28T12:11:13.851" v="11580" actId="6549"/>
          <ac:spMkLst>
            <pc:docMk/>
            <pc:sldMk cId="1161580547" sldId="543"/>
            <ac:spMk id="2" creationId="{87D901CF-CBFF-4C17-BEF5-A7E3E27340DF}"/>
          </ac:spMkLst>
        </pc:spChg>
      </pc:sldChg>
      <pc:sldChg chg="add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188179914" sldId="543"/>
        </pc:sldMkLst>
        <pc:spChg chg="mod ord">
          <ac:chgData name="BADHAM, JENNIFER M." userId="d3e5acb5-b2db-4b06-ac84-616e0149b02f" providerId="ADAL" clId="{4E6CE622-1A9C-4EF8-A3EF-33C4CC093326}" dt="2022-02-28T00:32:37.686" v="10462" actId="6549"/>
          <ac:spMkLst>
            <pc:docMk/>
            <pc:sldMk cId="3188179914" sldId="543"/>
            <ac:spMk id="2" creationId="{FD4D1F82-1817-47AB-9AEA-23ACD994F05B}"/>
          </ac:spMkLst>
        </pc:spChg>
        <pc:spChg chg="mod ord">
          <ac:chgData name="BADHAM, JENNIFER M." userId="d3e5acb5-b2db-4b06-ac84-616e0149b02f" providerId="ADAL" clId="{4E6CE622-1A9C-4EF8-A3EF-33C4CC093326}" dt="2022-02-28T00:32:48.049" v="10464" actId="27636"/>
          <ac:spMkLst>
            <pc:docMk/>
            <pc:sldMk cId="3188179914" sldId="543"/>
            <ac:spMk id="3" creationId="{4FEC2E33-0A3F-4505-871C-A8FEBD136F94}"/>
          </ac:spMkLst>
        </pc:spChg>
        <pc:spChg chg="add mod ord">
          <ac:chgData name="BADHAM, JENNIFER M." userId="d3e5acb5-b2db-4b06-ac84-616e0149b02f" providerId="ADAL" clId="{4E6CE622-1A9C-4EF8-A3EF-33C4CC093326}" dt="2022-02-28T00:43:04.434" v="10751" actId="20577"/>
          <ac:spMkLst>
            <pc:docMk/>
            <pc:sldMk cId="3188179914" sldId="543"/>
            <ac:spMk id="4" creationId="{08E8F0D4-DD9E-4954-A315-8272D2B025A6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705076199" sldId="544"/>
        </pc:sldMkLst>
        <pc:spChg chg="del">
          <ac:chgData name="BADHAM, JENNIFER M." userId="d3e5acb5-b2db-4b06-ac84-616e0149b02f" providerId="ADAL" clId="{4E6CE622-1A9C-4EF8-A3EF-33C4CC093326}" dt="2022-02-27T14:34:43.124" v="2913" actId="700"/>
          <ac:spMkLst>
            <pc:docMk/>
            <pc:sldMk cId="705076199" sldId="544"/>
            <ac:spMk id="2" creationId="{73CD8851-9386-4AC0-B4EC-2B8BB0C886CA}"/>
          </ac:spMkLst>
        </pc:spChg>
        <pc:spChg chg="del mod ord">
          <ac:chgData name="BADHAM, JENNIFER M." userId="d3e5acb5-b2db-4b06-ac84-616e0149b02f" providerId="ADAL" clId="{4E6CE622-1A9C-4EF8-A3EF-33C4CC093326}" dt="2022-02-27T14:34:43.124" v="2913" actId="700"/>
          <ac:spMkLst>
            <pc:docMk/>
            <pc:sldMk cId="705076199" sldId="544"/>
            <ac:spMk id="3" creationId="{54BEE43A-EFBF-420E-819C-CF3097CB78E0}"/>
          </ac:spMkLst>
        </pc:spChg>
        <pc:spChg chg="add mod ord">
          <ac:chgData name="BADHAM, JENNIFER M." userId="d3e5acb5-b2db-4b06-ac84-616e0149b02f" providerId="ADAL" clId="{4E6CE622-1A9C-4EF8-A3EF-33C4CC093326}" dt="2022-02-27T14:39:35.493" v="2937" actId="122"/>
          <ac:spMkLst>
            <pc:docMk/>
            <pc:sldMk cId="705076199" sldId="544"/>
            <ac:spMk id="4" creationId="{BA519DA1-4AA3-4D24-98E8-E8659B8B5912}"/>
          </ac:spMkLst>
        </pc:spChg>
        <pc:spChg chg="add mod">
          <ac:chgData name="BADHAM, JENNIFER M." userId="d3e5acb5-b2db-4b06-ac84-616e0149b02f" providerId="ADAL" clId="{4E6CE622-1A9C-4EF8-A3EF-33C4CC093326}" dt="2022-02-27T15:17:24.234" v="3009" actId="1076"/>
          <ac:spMkLst>
            <pc:docMk/>
            <pc:sldMk cId="705076199" sldId="544"/>
            <ac:spMk id="6" creationId="{1BEF52EA-97ED-4650-927E-8A5AA6485CA1}"/>
          </ac:spMkLst>
        </pc:spChg>
        <pc:picChg chg="add mod">
          <ac:chgData name="BADHAM, JENNIFER M." userId="d3e5acb5-b2db-4b06-ac84-616e0149b02f" providerId="ADAL" clId="{4E6CE622-1A9C-4EF8-A3EF-33C4CC093326}" dt="2022-02-27T15:17:20.422" v="3008" actId="14100"/>
          <ac:picMkLst>
            <pc:docMk/>
            <pc:sldMk cId="705076199" sldId="544"/>
            <ac:picMk id="5" creationId="{A100EE80-0DBD-4FB8-9C49-658BDD5B9E4B}"/>
          </ac:picMkLst>
        </pc:picChg>
      </pc:sldChg>
      <pc:sldChg chg="addSp delSp modSp new mod modClrScheme chgLayout">
        <pc:chgData name="BADHAM, JENNIFER M." userId="d3e5acb5-b2db-4b06-ac84-616e0149b02f" providerId="ADAL" clId="{4E6CE622-1A9C-4EF8-A3EF-33C4CC093326}" dt="2022-02-28T12:24:41.503" v="11650" actId="1076"/>
        <pc:sldMkLst>
          <pc:docMk/>
          <pc:sldMk cId="3287943322" sldId="544"/>
        </pc:sldMkLst>
        <pc:spChg chg="del">
          <ac:chgData name="BADHAM, JENNIFER M." userId="d3e5acb5-b2db-4b06-ac84-616e0149b02f" providerId="ADAL" clId="{4E6CE622-1A9C-4EF8-A3EF-33C4CC093326}" dt="2022-02-28T12:24:04.183" v="11640" actId="700"/>
          <ac:spMkLst>
            <pc:docMk/>
            <pc:sldMk cId="3287943322" sldId="544"/>
            <ac:spMk id="2" creationId="{BED4DBB6-C1D1-44DB-BBEE-89667F03760B}"/>
          </ac:spMkLst>
        </pc:spChg>
        <pc:spChg chg="add mod">
          <ac:chgData name="BADHAM, JENNIFER M." userId="d3e5acb5-b2db-4b06-ac84-616e0149b02f" providerId="ADAL" clId="{4E6CE622-1A9C-4EF8-A3EF-33C4CC093326}" dt="2022-02-28T12:24:04.183" v="11640" actId="700"/>
          <ac:spMkLst>
            <pc:docMk/>
            <pc:sldMk cId="3287943322" sldId="544"/>
            <ac:spMk id="3" creationId="{C6A970FB-9F1B-4826-93B8-6A63B7DBEC32}"/>
          </ac:spMkLst>
        </pc:spChg>
        <pc:spChg chg="add mod">
          <ac:chgData name="BADHAM, JENNIFER M." userId="d3e5acb5-b2db-4b06-ac84-616e0149b02f" providerId="ADAL" clId="{4E6CE622-1A9C-4EF8-A3EF-33C4CC093326}" dt="2022-02-28T12:24:35.695" v="11648" actId="1076"/>
          <ac:spMkLst>
            <pc:docMk/>
            <pc:sldMk cId="3287943322" sldId="544"/>
            <ac:spMk id="7" creationId="{4921C85F-0958-4349-9AFC-ECDE73C8832F}"/>
          </ac:spMkLst>
        </pc:spChg>
        <pc:picChg chg="add mod">
          <ac:chgData name="BADHAM, JENNIFER M." userId="d3e5acb5-b2db-4b06-ac84-616e0149b02f" providerId="ADAL" clId="{4E6CE622-1A9C-4EF8-A3EF-33C4CC093326}" dt="2022-02-28T12:24:41.503" v="11650" actId="1076"/>
          <ac:picMkLst>
            <pc:docMk/>
            <pc:sldMk cId="3287943322" sldId="544"/>
            <ac:picMk id="5" creationId="{7499BD84-59F3-4D5A-B623-E556CC585620}"/>
          </ac:picMkLst>
        </pc:picChg>
      </pc:sldChg>
      <pc:sldChg chg="addSp modSp new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888944514" sldId="545"/>
        </pc:sldMkLst>
        <pc:spChg chg="mod">
          <ac:chgData name="BADHAM, JENNIFER M." userId="d3e5acb5-b2db-4b06-ac84-616e0149b02f" providerId="ADAL" clId="{4E6CE622-1A9C-4EF8-A3EF-33C4CC093326}" dt="2022-02-27T23:50:06.291" v="8449" actId="20577"/>
          <ac:spMkLst>
            <pc:docMk/>
            <pc:sldMk cId="888944514" sldId="545"/>
            <ac:spMk id="2" creationId="{D05F78F7-424C-41BC-A35B-0716DF7F3115}"/>
          </ac:spMkLst>
        </pc:spChg>
        <pc:picChg chg="add mod">
          <ac:chgData name="BADHAM, JENNIFER M." userId="d3e5acb5-b2db-4b06-ac84-616e0149b02f" providerId="ADAL" clId="{4E6CE622-1A9C-4EF8-A3EF-33C4CC093326}" dt="2022-02-27T20:59:03.031" v="6440" actId="14100"/>
          <ac:picMkLst>
            <pc:docMk/>
            <pc:sldMk cId="888944514" sldId="545"/>
            <ac:picMk id="3" creationId="{26CDCFE8-6EEA-4A0E-A586-80A26AB8F998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2-27T20:45:28.907" v="6431" actId="47"/>
        <pc:sldMkLst>
          <pc:docMk/>
          <pc:sldMk cId="2114927696" sldId="546"/>
        </pc:sldMkLst>
        <pc:spChg chg="del mod ord">
          <ac:chgData name="BADHAM, JENNIFER M." userId="d3e5acb5-b2db-4b06-ac84-616e0149b02f" providerId="ADAL" clId="{4E6CE622-1A9C-4EF8-A3EF-33C4CC093326}" dt="2022-02-27T15:05:58.077" v="2980" actId="700"/>
          <ac:spMkLst>
            <pc:docMk/>
            <pc:sldMk cId="2114927696" sldId="546"/>
            <ac:spMk id="2" creationId="{6E8D1131-2CE1-4ED1-90A0-13BCCE129223}"/>
          </ac:spMkLst>
        </pc:spChg>
        <pc:spChg chg="add mod ord">
          <ac:chgData name="BADHAM, JENNIFER M." userId="d3e5acb5-b2db-4b06-ac84-616e0149b02f" providerId="ADAL" clId="{4E6CE622-1A9C-4EF8-A3EF-33C4CC093326}" dt="2022-02-27T15:06:04.064" v="3003" actId="20577"/>
          <ac:spMkLst>
            <pc:docMk/>
            <pc:sldMk cId="2114927696" sldId="546"/>
            <ac:spMk id="3" creationId="{8F88A9B8-4E62-452E-9D9E-559F0F80D372}"/>
          </ac:spMkLst>
        </pc:spChg>
        <pc:spChg chg="add mod ord">
          <ac:chgData name="BADHAM, JENNIFER M." userId="d3e5acb5-b2db-4b06-ac84-616e0149b02f" providerId="ADAL" clId="{4E6CE622-1A9C-4EF8-A3EF-33C4CC093326}" dt="2022-02-27T15:05:58.077" v="2980" actId="700"/>
          <ac:spMkLst>
            <pc:docMk/>
            <pc:sldMk cId="2114927696" sldId="546"/>
            <ac:spMk id="4" creationId="{76C6C613-EA26-4DC2-BE87-99344EFF5D01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386353076" sldId="547"/>
        </pc:sldMkLst>
        <pc:spChg chg="del mod ord">
          <ac:chgData name="BADHAM, JENNIFER M." userId="d3e5acb5-b2db-4b06-ac84-616e0149b02f" providerId="ADAL" clId="{4E6CE622-1A9C-4EF8-A3EF-33C4CC093326}" dt="2022-02-27T15:32:31.117" v="3047" actId="700"/>
          <ac:spMkLst>
            <pc:docMk/>
            <pc:sldMk cId="1386353076" sldId="547"/>
            <ac:spMk id="2" creationId="{9EA1782B-9F12-4B86-8954-3AA89229F9CA}"/>
          </ac:spMkLst>
        </pc:spChg>
        <pc:spChg chg="add mod ord">
          <ac:chgData name="BADHAM, JENNIFER M." userId="d3e5acb5-b2db-4b06-ac84-616e0149b02f" providerId="ADAL" clId="{4E6CE622-1A9C-4EF8-A3EF-33C4CC093326}" dt="2022-02-27T17:36:56.514" v="3560" actId="700"/>
          <ac:spMkLst>
            <pc:docMk/>
            <pc:sldMk cId="1386353076" sldId="547"/>
            <ac:spMk id="3" creationId="{6611212F-0D3B-4E7A-AECC-DE21828C7FB2}"/>
          </ac:spMkLst>
        </pc:spChg>
        <pc:spChg chg="add mod ord">
          <ac:chgData name="BADHAM, JENNIFER M." userId="d3e5acb5-b2db-4b06-ac84-616e0149b02f" providerId="ADAL" clId="{4E6CE622-1A9C-4EF8-A3EF-33C4CC093326}" dt="2022-02-27T17:39:45.594" v="3803" actId="27636"/>
          <ac:spMkLst>
            <pc:docMk/>
            <pc:sldMk cId="1386353076" sldId="547"/>
            <ac:spMk id="4" creationId="{7C2487E2-878E-460E-86D0-7564E416F774}"/>
          </ac:spMkLst>
        </pc:spChg>
        <pc:spChg chg="add mod ord">
          <ac:chgData name="BADHAM, JENNIFER M." userId="d3e5acb5-b2db-4b06-ac84-616e0149b02f" providerId="ADAL" clId="{4E6CE622-1A9C-4EF8-A3EF-33C4CC093326}" dt="2022-02-27T18:03:22.078" v="4234" actId="14100"/>
          <ac:spMkLst>
            <pc:docMk/>
            <pc:sldMk cId="1386353076" sldId="547"/>
            <ac:spMk id="7" creationId="{AEA42061-3154-4A92-B409-921D8CC34CF2}"/>
          </ac:spMkLst>
        </pc:spChg>
        <pc:picChg chg="add mod ord">
          <ac:chgData name="BADHAM, JENNIFER M." userId="d3e5acb5-b2db-4b06-ac84-616e0149b02f" providerId="ADAL" clId="{4E6CE622-1A9C-4EF8-A3EF-33C4CC093326}" dt="2022-02-27T18:03:40.338" v="4236" actId="1076"/>
          <ac:picMkLst>
            <pc:docMk/>
            <pc:sldMk cId="1386353076" sldId="547"/>
            <ac:picMk id="6" creationId="{281CA620-D922-4DCD-AAE4-005B17981B15}"/>
          </ac:picMkLst>
        </pc:picChg>
      </pc:sldChg>
      <pc:sldChg chg="modSp new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895617813" sldId="548"/>
        </pc:sldMkLst>
        <pc:spChg chg="mod">
          <ac:chgData name="BADHAM, JENNIFER M." userId="d3e5acb5-b2db-4b06-ac84-616e0149b02f" providerId="ADAL" clId="{4E6CE622-1A9C-4EF8-A3EF-33C4CC093326}" dt="2022-02-27T17:53:59.160" v="4231" actId="20577"/>
          <ac:spMkLst>
            <pc:docMk/>
            <pc:sldMk cId="1895617813" sldId="548"/>
            <ac:spMk id="2" creationId="{D220E0B6-1289-421F-BD27-0A0CDF2752B3}"/>
          </ac:spMkLst>
        </pc:spChg>
        <pc:spChg chg="mod">
          <ac:chgData name="BADHAM, JENNIFER M." userId="d3e5acb5-b2db-4b06-ac84-616e0149b02f" providerId="ADAL" clId="{4E6CE622-1A9C-4EF8-A3EF-33C4CC093326}" dt="2022-02-27T19:20:53.317" v="4913" actId="6549"/>
          <ac:spMkLst>
            <pc:docMk/>
            <pc:sldMk cId="1895617813" sldId="548"/>
            <ac:spMk id="3" creationId="{31F85BE0-929F-4728-B647-F097576D6E53}"/>
          </ac:spMkLst>
        </pc:spChg>
        <pc:spChg chg="mod">
          <ac:chgData name="BADHAM, JENNIFER M." userId="d3e5acb5-b2db-4b06-ac84-616e0149b02f" providerId="ADAL" clId="{4E6CE622-1A9C-4EF8-A3EF-33C4CC093326}" dt="2022-02-27T19:57:53.323" v="5985" actId="20577"/>
          <ac:spMkLst>
            <pc:docMk/>
            <pc:sldMk cId="1895617813" sldId="548"/>
            <ac:spMk id="4" creationId="{23A2B935-F0CC-445A-A6A9-EBA2CBE953BB}"/>
          </ac:spMkLst>
        </pc:spChg>
      </pc:sldChg>
      <pc:sldChg chg="addSp modSp new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2800064938" sldId="549"/>
        </pc:sldMkLst>
        <pc:spChg chg="mod">
          <ac:chgData name="BADHAM, JENNIFER M." userId="d3e5acb5-b2db-4b06-ac84-616e0149b02f" providerId="ADAL" clId="{4E6CE622-1A9C-4EF8-A3EF-33C4CC093326}" dt="2022-02-27T19:59:42.874" v="6002" actId="6549"/>
          <ac:spMkLst>
            <pc:docMk/>
            <pc:sldMk cId="2800064938" sldId="549"/>
            <ac:spMk id="2" creationId="{4ED51B2A-5C69-4060-99BE-F85F05B5D3FA}"/>
          </ac:spMkLst>
        </pc:spChg>
        <pc:spChg chg="mod">
          <ac:chgData name="BADHAM, JENNIFER M." userId="d3e5acb5-b2db-4b06-ac84-616e0149b02f" providerId="ADAL" clId="{4E6CE622-1A9C-4EF8-A3EF-33C4CC093326}" dt="2022-02-27T19:44:59.656" v="5465" actId="27636"/>
          <ac:spMkLst>
            <pc:docMk/>
            <pc:sldMk cId="2800064938" sldId="549"/>
            <ac:spMk id="3" creationId="{530D6F32-6D1A-411D-8C58-CD0CF04CE52B}"/>
          </ac:spMkLst>
        </pc:spChg>
        <pc:spChg chg="mod">
          <ac:chgData name="BADHAM, JENNIFER M." userId="d3e5acb5-b2db-4b06-ac84-616e0149b02f" providerId="ADAL" clId="{4E6CE622-1A9C-4EF8-A3EF-33C4CC093326}" dt="2022-02-27T19:53:15.020" v="5942" actId="20577"/>
          <ac:spMkLst>
            <pc:docMk/>
            <pc:sldMk cId="2800064938" sldId="549"/>
            <ac:spMk id="4" creationId="{30D6D74A-3D9A-4F7A-B77C-6728F3DAD337}"/>
          </ac:spMkLst>
        </pc:spChg>
        <pc:spChg chg="add mod">
          <ac:chgData name="BADHAM, JENNIFER M." userId="d3e5acb5-b2db-4b06-ac84-616e0149b02f" providerId="ADAL" clId="{4E6CE622-1A9C-4EF8-A3EF-33C4CC093326}" dt="2022-02-27T19:35:27.211" v="5044" actId="14100"/>
          <ac:spMkLst>
            <pc:docMk/>
            <pc:sldMk cId="2800064938" sldId="549"/>
            <ac:spMk id="6" creationId="{710056F1-FB0D-49BA-A1A4-C283ABFE2790}"/>
          </ac:spMkLst>
        </pc:spChg>
        <pc:picChg chg="add mod">
          <ac:chgData name="BADHAM, JENNIFER M." userId="d3e5acb5-b2db-4b06-ac84-616e0149b02f" providerId="ADAL" clId="{4E6CE622-1A9C-4EF8-A3EF-33C4CC093326}" dt="2022-02-27T19:59:58.737" v="6004" actId="1076"/>
          <ac:picMkLst>
            <pc:docMk/>
            <pc:sldMk cId="2800064938" sldId="549"/>
            <ac:picMk id="8" creationId="{F5190A88-D038-4C6E-B9AF-36FD85630019}"/>
          </ac:picMkLst>
        </pc:picChg>
      </pc:sldChg>
      <pc:sldChg chg="addSp delSp modSp new del mod or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008218357" sldId="550"/>
        </pc:sldMkLst>
        <pc:spChg chg="mod">
          <ac:chgData name="BADHAM, JENNIFER M." userId="d3e5acb5-b2db-4b06-ac84-616e0149b02f" providerId="ADAL" clId="{4E6CE622-1A9C-4EF8-A3EF-33C4CC093326}" dt="2022-02-27T20:11:03.658" v="6025" actId="20577"/>
          <ac:spMkLst>
            <pc:docMk/>
            <pc:sldMk cId="1008218357" sldId="550"/>
            <ac:spMk id="2" creationId="{3EBD3145-6622-42ED-9322-3B8ADA6F325C}"/>
          </ac:spMkLst>
        </pc:spChg>
        <pc:spChg chg="mod">
          <ac:chgData name="BADHAM, JENNIFER M." userId="d3e5acb5-b2db-4b06-ac84-616e0149b02f" providerId="ADAL" clId="{4E6CE622-1A9C-4EF8-A3EF-33C4CC093326}" dt="2022-02-27T20:45:09.047" v="6430" actId="20577"/>
          <ac:spMkLst>
            <pc:docMk/>
            <pc:sldMk cId="1008218357" sldId="550"/>
            <ac:spMk id="3" creationId="{7C4955ED-BE35-4BE4-A196-954BF1DF4DFA}"/>
          </ac:spMkLst>
        </pc:spChg>
        <pc:spChg chg="del">
          <ac:chgData name="BADHAM, JENNIFER M." userId="d3e5acb5-b2db-4b06-ac84-616e0149b02f" providerId="ADAL" clId="{4E6CE622-1A9C-4EF8-A3EF-33C4CC093326}" dt="2022-02-27T20:40:17.305" v="6345" actId="478"/>
          <ac:spMkLst>
            <pc:docMk/>
            <pc:sldMk cId="1008218357" sldId="550"/>
            <ac:spMk id="4" creationId="{AB709A93-F218-4679-A03D-F878F8C41A37}"/>
          </ac:spMkLst>
        </pc:spChg>
        <pc:spChg chg="add mod">
          <ac:chgData name="BADHAM, JENNIFER M." userId="d3e5acb5-b2db-4b06-ac84-616e0149b02f" providerId="ADAL" clId="{4E6CE622-1A9C-4EF8-A3EF-33C4CC093326}" dt="2022-02-27T20:41:22.023" v="6352" actId="13822"/>
          <ac:spMkLst>
            <pc:docMk/>
            <pc:sldMk cId="1008218357" sldId="550"/>
            <ac:spMk id="5" creationId="{A1D2D5F9-1D42-4CF5-83AB-75196E7A1A6C}"/>
          </ac:spMkLst>
        </pc:spChg>
        <pc:spChg chg="add mod">
          <ac:chgData name="BADHAM, JENNIFER M." userId="d3e5acb5-b2db-4b06-ac84-616e0149b02f" providerId="ADAL" clId="{4E6CE622-1A9C-4EF8-A3EF-33C4CC093326}" dt="2022-02-27T20:43:19.472" v="6423" actId="1076"/>
          <ac:spMkLst>
            <pc:docMk/>
            <pc:sldMk cId="1008218357" sldId="550"/>
            <ac:spMk id="7" creationId="{E1C601A4-B94D-43F7-B495-15E4005A03F9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843706486" sldId="551"/>
        </pc:sldMkLst>
        <pc:spChg chg="del mod ord">
          <ac:chgData name="BADHAM, JENNIFER M." userId="d3e5acb5-b2db-4b06-ac84-616e0149b02f" providerId="ADAL" clId="{4E6CE622-1A9C-4EF8-A3EF-33C4CC093326}" dt="2022-02-27T20:59:12.368" v="6442" actId="700"/>
          <ac:spMkLst>
            <pc:docMk/>
            <pc:sldMk cId="843706486" sldId="551"/>
            <ac:spMk id="2" creationId="{4A28C847-2C15-49C1-888D-49259E68E8A3}"/>
          </ac:spMkLst>
        </pc:spChg>
        <pc:spChg chg="add mod ord">
          <ac:chgData name="BADHAM, JENNIFER M." userId="d3e5acb5-b2db-4b06-ac84-616e0149b02f" providerId="ADAL" clId="{4E6CE622-1A9C-4EF8-A3EF-33C4CC093326}" dt="2022-02-27T22:20:14.214" v="7315" actId="120"/>
          <ac:spMkLst>
            <pc:docMk/>
            <pc:sldMk cId="843706486" sldId="551"/>
            <ac:spMk id="3" creationId="{4CA3FDED-5828-4573-8CB3-0A0F8A1C7657}"/>
          </ac:spMkLst>
        </pc:spChg>
        <pc:spChg chg="add mod ord">
          <ac:chgData name="BADHAM, JENNIFER M." userId="d3e5acb5-b2db-4b06-ac84-616e0149b02f" providerId="ADAL" clId="{4E6CE622-1A9C-4EF8-A3EF-33C4CC093326}" dt="2022-02-27T23:28:05.644" v="7370" actId="20577"/>
          <ac:spMkLst>
            <pc:docMk/>
            <pc:sldMk cId="843706486" sldId="551"/>
            <ac:spMk id="4" creationId="{6CAC5333-A4FD-4FAE-B577-F5C83A0EA3A3}"/>
          </ac:spMkLst>
        </pc:spChg>
        <pc:picChg chg="add mod modCrop">
          <ac:chgData name="BADHAM, JENNIFER M." userId="d3e5acb5-b2db-4b06-ac84-616e0149b02f" providerId="ADAL" clId="{4E6CE622-1A9C-4EF8-A3EF-33C4CC093326}" dt="2022-02-27T22:20:20.543" v="7316" actId="1076"/>
          <ac:picMkLst>
            <pc:docMk/>
            <pc:sldMk cId="843706486" sldId="551"/>
            <ac:picMk id="6" creationId="{41224F6E-F525-4862-844F-2A564B671D09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257383494" sldId="552"/>
        </pc:sldMkLst>
        <pc:spChg chg="mod ord">
          <ac:chgData name="BADHAM, JENNIFER M." userId="d3e5acb5-b2db-4b06-ac84-616e0149b02f" providerId="ADAL" clId="{4E6CE622-1A9C-4EF8-A3EF-33C4CC093326}" dt="2022-02-27T23:48:41.888" v="8376" actId="700"/>
          <ac:spMkLst>
            <pc:docMk/>
            <pc:sldMk cId="3257383494" sldId="552"/>
            <ac:spMk id="2" creationId="{B50CA275-8B0E-4561-8627-7CCC56FE3F54}"/>
          </ac:spMkLst>
        </pc:spChg>
        <pc:spChg chg="mod ord">
          <ac:chgData name="BADHAM, JENNIFER M." userId="d3e5acb5-b2db-4b06-ac84-616e0149b02f" providerId="ADAL" clId="{4E6CE622-1A9C-4EF8-A3EF-33C4CC093326}" dt="2022-02-27T23:48:47.527" v="8380" actId="27636"/>
          <ac:spMkLst>
            <pc:docMk/>
            <pc:sldMk cId="3257383494" sldId="552"/>
            <ac:spMk id="3" creationId="{DBB44D7E-027D-4B5E-BE02-D4F2E1336314}"/>
          </ac:spMkLst>
        </pc:spChg>
        <pc:spChg chg="add del mod ord">
          <ac:chgData name="BADHAM, JENNIFER M." userId="d3e5acb5-b2db-4b06-ac84-616e0149b02f" providerId="ADAL" clId="{4E6CE622-1A9C-4EF8-A3EF-33C4CC093326}" dt="2022-02-27T23:44:50.306" v="8006" actId="700"/>
          <ac:spMkLst>
            <pc:docMk/>
            <pc:sldMk cId="3257383494" sldId="552"/>
            <ac:spMk id="4" creationId="{9D11368A-3729-45C7-A90E-5FCD79EC7270}"/>
          </ac:spMkLst>
        </pc:spChg>
        <pc:spChg chg="add mod ord">
          <ac:chgData name="BADHAM, JENNIFER M." userId="d3e5acb5-b2db-4b06-ac84-616e0149b02f" providerId="ADAL" clId="{4E6CE622-1A9C-4EF8-A3EF-33C4CC093326}" dt="2022-02-27T23:51:06.440" v="8583" actId="6549"/>
          <ac:spMkLst>
            <pc:docMk/>
            <pc:sldMk cId="3257383494" sldId="552"/>
            <ac:spMk id="5" creationId="{88BD8E1C-5297-47BB-943C-3F5BDCF13439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054438022" sldId="553"/>
        </pc:sldMkLst>
        <pc:spChg chg="mod ord">
          <ac:chgData name="BADHAM, JENNIFER M." userId="d3e5acb5-b2db-4b06-ac84-616e0149b02f" providerId="ADAL" clId="{4E6CE622-1A9C-4EF8-A3EF-33C4CC093326}" dt="2022-02-27T23:58:18.649" v="9395" actId="700"/>
          <ac:spMkLst>
            <pc:docMk/>
            <pc:sldMk cId="1054438022" sldId="553"/>
            <ac:spMk id="2" creationId="{303130DF-92DC-46D0-9945-B2913248EACB}"/>
          </ac:spMkLst>
        </pc:spChg>
        <pc:spChg chg="mod ord">
          <ac:chgData name="BADHAM, JENNIFER M." userId="d3e5acb5-b2db-4b06-ac84-616e0149b02f" providerId="ADAL" clId="{4E6CE622-1A9C-4EF8-A3EF-33C4CC093326}" dt="2022-02-27T23:59:29.265" v="9510" actId="20577"/>
          <ac:spMkLst>
            <pc:docMk/>
            <pc:sldMk cId="1054438022" sldId="553"/>
            <ac:spMk id="3" creationId="{E0BC89CC-7202-4F02-ADCE-710ECEC5A125}"/>
          </ac:spMkLst>
        </pc:spChg>
        <pc:spChg chg="del">
          <ac:chgData name="BADHAM, JENNIFER M." userId="d3e5acb5-b2db-4b06-ac84-616e0149b02f" providerId="ADAL" clId="{4E6CE622-1A9C-4EF8-A3EF-33C4CC093326}" dt="2022-02-27T23:58:18.649" v="9395" actId="700"/>
          <ac:spMkLst>
            <pc:docMk/>
            <pc:sldMk cId="1054438022" sldId="553"/>
            <ac:spMk id="4" creationId="{E64EB394-B78A-42ED-9D19-3EA99238A49B}"/>
          </ac:spMkLst>
        </pc:spChg>
        <pc:picChg chg="add mod">
          <ac:chgData name="BADHAM, JENNIFER M." userId="d3e5acb5-b2db-4b06-ac84-616e0149b02f" providerId="ADAL" clId="{4E6CE622-1A9C-4EF8-A3EF-33C4CC093326}" dt="2022-02-28T00:03:22.618" v="9542" actId="1076"/>
          <ac:picMkLst>
            <pc:docMk/>
            <pc:sldMk cId="1054438022" sldId="553"/>
            <ac:picMk id="6" creationId="{8B635855-BDB5-450B-BC88-F49A1B0DBC73}"/>
          </ac:picMkLst>
        </pc:picChg>
        <pc:picChg chg="add del mod">
          <ac:chgData name="BADHAM, JENNIFER M." userId="d3e5acb5-b2db-4b06-ac84-616e0149b02f" providerId="ADAL" clId="{4E6CE622-1A9C-4EF8-A3EF-33C4CC093326}" dt="2022-02-28T00:01:49.884" v="9527" actId="478"/>
          <ac:picMkLst>
            <pc:docMk/>
            <pc:sldMk cId="1054438022" sldId="553"/>
            <ac:picMk id="7" creationId="{CB8693E4-AEF1-490D-BD5F-E4123FC6195C}"/>
          </ac:picMkLst>
        </pc:picChg>
        <pc:picChg chg="add mod">
          <ac:chgData name="BADHAM, JENNIFER M." userId="d3e5acb5-b2db-4b06-ac84-616e0149b02f" providerId="ADAL" clId="{4E6CE622-1A9C-4EF8-A3EF-33C4CC093326}" dt="2022-02-28T00:01:53" v="9528" actId="1076"/>
          <ac:picMkLst>
            <pc:docMk/>
            <pc:sldMk cId="1054438022" sldId="553"/>
            <ac:picMk id="9" creationId="{848CE46A-87AC-4968-BFF9-FBBB686F8EAC}"/>
          </ac:picMkLst>
        </pc:picChg>
        <pc:picChg chg="add mod">
          <ac:chgData name="BADHAM, JENNIFER M." userId="d3e5acb5-b2db-4b06-ac84-616e0149b02f" providerId="ADAL" clId="{4E6CE622-1A9C-4EF8-A3EF-33C4CC093326}" dt="2022-02-28T00:01:56.226" v="9529" actId="1076"/>
          <ac:picMkLst>
            <pc:docMk/>
            <pc:sldMk cId="1054438022" sldId="553"/>
            <ac:picMk id="11" creationId="{4EC9B036-B984-4AE4-BFA6-78FCBAB760D4}"/>
          </ac:picMkLst>
        </pc:picChg>
        <pc:picChg chg="add mod">
          <ac:chgData name="BADHAM, JENNIFER M." userId="d3e5acb5-b2db-4b06-ac84-616e0149b02f" providerId="ADAL" clId="{4E6CE622-1A9C-4EF8-A3EF-33C4CC093326}" dt="2022-02-28T00:03:25.734" v="9543" actId="1076"/>
          <ac:picMkLst>
            <pc:docMk/>
            <pc:sldMk cId="1054438022" sldId="553"/>
            <ac:picMk id="12" creationId="{EB1AFF3E-FDF4-48F9-8D2C-D8893FF473A8}"/>
          </ac:picMkLst>
        </pc:picChg>
        <pc:picChg chg="add mod">
          <ac:chgData name="BADHAM, JENNIFER M." userId="d3e5acb5-b2db-4b06-ac84-616e0149b02f" providerId="ADAL" clId="{4E6CE622-1A9C-4EF8-A3EF-33C4CC093326}" dt="2022-02-28T00:03:30.644" v="9544" actId="1076"/>
          <ac:picMkLst>
            <pc:docMk/>
            <pc:sldMk cId="1054438022" sldId="553"/>
            <ac:picMk id="22" creationId="{DA829185-5DD8-4543-8E52-A11018582EB6}"/>
          </ac:picMkLst>
        </pc:picChg>
        <pc:cxnChg chg="add mod">
          <ac:chgData name="BADHAM, JENNIFER M." userId="d3e5acb5-b2db-4b06-ac84-616e0149b02f" providerId="ADAL" clId="{4E6CE622-1A9C-4EF8-A3EF-33C4CC093326}" dt="2022-02-28T00:03:25.734" v="9543" actId="1076"/>
          <ac:cxnSpMkLst>
            <pc:docMk/>
            <pc:sldMk cId="1054438022" sldId="553"/>
            <ac:cxnSpMk id="14" creationId="{F9BE53F7-6461-485D-BC09-8EC11973F372}"/>
          </ac:cxnSpMkLst>
        </pc:cxnChg>
        <pc:cxnChg chg="add mod">
          <ac:chgData name="BADHAM, JENNIFER M." userId="d3e5acb5-b2db-4b06-ac84-616e0149b02f" providerId="ADAL" clId="{4E6CE622-1A9C-4EF8-A3EF-33C4CC093326}" dt="2022-02-28T00:03:22.618" v="9542" actId="1076"/>
          <ac:cxnSpMkLst>
            <pc:docMk/>
            <pc:sldMk cId="1054438022" sldId="553"/>
            <ac:cxnSpMk id="17" creationId="{75854A65-CD2C-48A2-9C4B-8F0A6998A2B9}"/>
          </ac:cxnSpMkLst>
        </pc:cxnChg>
      </pc:sldChg>
      <pc:sldChg chg="modSp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593311974" sldId="558"/>
        </pc:sldMkLst>
        <pc:spChg chg="mod">
          <ac:chgData name="BADHAM, JENNIFER M." userId="d3e5acb5-b2db-4b06-ac84-616e0149b02f" providerId="ADAL" clId="{4E6CE622-1A9C-4EF8-A3EF-33C4CC093326}" dt="2022-03-02T22:38:52.083" v="11710" actId="6549"/>
          <ac:spMkLst>
            <pc:docMk/>
            <pc:sldMk cId="2593311974" sldId="558"/>
            <ac:spMk id="4" creationId="{6ADDA075-863D-4020-9F68-E8A7F5763964}"/>
          </ac:spMkLst>
        </pc:spChg>
      </pc:sldChg>
      <pc:sldChg chg="del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173478023" sldId="559"/>
        </pc:sldMkLst>
      </pc:sldChg>
      <pc:sldChg chg="del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065195686" sldId="560"/>
        </pc:sldMkLst>
      </pc:sldChg>
      <pc:sldChg chg="del ord">
        <pc:chgData name="BADHAM, JENNIFER M." userId="d3e5acb5-b2db-4b06-ac84-616e0149b02f" providerId="ADAL" clId="{4E6CE622-1A9C-4EF8-A3EF-33C4CC093326}" dt="2022-03-04T01:59:50.534" v="21222" actId="47"/>
        <pc:sldMkLst>
          <pc:docMk/>
          <pc:sldMk cId="1094297214" sldId="561"/>
        </pc:sldMkLst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994389744" sldId="562"/>
        </pc:sldMkLst>
        <pc:spChg chg="add mod ord">
          <ac:chgData name="BADHAM, JENNIFER M." userId="d3e5acb5-b2db-4b06-ac84-616e0149b02f" providerId="ADAL" clId="{4E6CE622-1A9C-4EF8-A3EF-33C4CC093326}" dt="2022-03-04T00:55:25.698" v="19852" actId="6549"/>
          <ac:spMkLst>
            <pc:docMk/>
            <pc:sldMk cId="2994389744" sldId="562"/>
            <ac:spMk id="2" creationId="{65E81FEB-0A2A-4B34-B10C-82F52C09BB44}"/>
          </ac:spMkLst>
        </pc:spChg>
        <pc:spChg chg="del mod ord">
          <ac:chgData name="BADHAM, JENNIFER M." userId="d3e5acb5-b2db-4b06-ac84-616e0149b02f" providerId="ADAL" clId="{4E6CE622-1A9C-4EF8-A3EF-33C4CC093326}" dt="2022-03-02T23:23:24.391" v="11712" actId="700"/>
          <ac:spMkLst>
            <pc:docMk/>
            <pc:sldMk cId="2994389744" sldId="562"/>
            <ac:spMk id="2" creationId="{ED28FF49-5505-4525-A8DD-05CB052DA3EF}"/>
          </ac:spMkLst>
        </pc:spChg>
        <pc:spChg chg="add mod ord">
          <ac:chgData name="BADHAM, JENNIFER M." userId="d3e5acb5-b2db-4b06-ac84-616e0149b02f" providerId="ADAL" clId="{4E6CE622-1A9C-4EF8-A3EF-33C4CC093326}" dt="2022-03-04T00:55:41.875" v="19886" actId="20577"/>
          <ac:spMkLst>
            <pc:docMk/>
            <pc:sldMk cId="2994389744" sldId="562"/>
            <ac:spMk id="3" creationId="{A0B2C4D5-FF3E-46BA-BBBE-D7E53D09C4C2}"/>
          </ac:spMkLst>
        </pc:spChg>
        <pc:spChg chg="del">
          <ac:chgData name="BADHAM, JENNIFER M." userId="d3e5acb5-b2db-4b06-ac84-616e0149b02f" providerId="ADAL" clId="{4E6CE622-1A9C-4EF8-A3EF-33C4CC093326}" dt="2022-03-02T23:23:24.391" v="11712" actId="700"/>
          <ac:spMkLst>
            <pc:docMk/>
            <pc:sldMk cId="2994389744" sldId="562"/>
            <ac:spMk id="3" creationId="{EF2986CB-D5F3-4550-98CE-AB25D0E4640C}"/>
          </ac:spMkLst>
        </pc:spChg>
        <pc:spChg chg="add mod ord">
          <ac:chgData name="BADHAM, JENNIFER M." userId="d3e5acb5-b2db-4b06-ac84-616e0149b02f" providerId="ADAL" clId="{4E6CE622-1A9C-4EF8-A3EF-33C4CC093326}" dt="2022-03-04T00:53:11.599" v="19607" actId="20577"/>
          <ac:spMkLst>
            <pc:docMk/>
            <pc:sldMk cId="2994389744" sldId="562"/>
            <ac:spMk id="4" creationId="{A5F227C1-A7FA-4899-A8A4-87224123DEA9}"/>
          </ac:spMkLst>
        </pc:spChg>
        <pc:picChg chg="add del mod">
          <ac:chgData name="BADHAM, JENNIFER M." userId="d3e5acb5-b2db-4b06-ac84-616e0149b02f" providerId="ADAL" clId="{4E6CE622-1A9C-4EF8-A3EF-33C4CC093326}" dt="2022-03-02T23:32:35.343" v="11716" actId="478"/>
          <ac:picMkLst>
            <pc:docMk/>
            <pc:sldMk cId="2994389744" sldId="562"/>
            <ac:picMk id="6" creationId="{B7BA4A3C-8EE5-489F-AB82-3C9AFA115C10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8" creationId="{690E9BB3-63FC-4B65-8785-F79160F77E13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0" creationId="{D149D402-2FBA-4B96-AE8F-084D556285F7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2" creationId="{B72A8F4D-27F1-440F-9BDD-094B75D99C64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4" creationId="{A7D25BA5-BF26-4E88-8D99-F6EC9CF53147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6" creationId="{55178740-CE22-428A-BCF0-66F5937C6020}"/>
          </ac:picMkLst>
        </pc:pic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623435130" sldId="563"/>
        </pc:sldMkLst>
        <pc:spChg chg="mod ord">
          <ac:chgData name="BADHAM, JENNIFER M." userId="d3e5acb5-b2db-4b06-ac84-616e0149b02f" providerId="ADAL" clId="{4E6CE622-1A9C-4EF8-A3EF-33C4CC093326}" dt="2022-03-02T23:51:34.488" v="12207" actId="700"/>
          <ac:spMkLst>
            <pc:docMk/>
            <pc:sldMk cId="3623435130" sldId="563"/>
            <ac:spMk id="2" creationId="{CC7E2E11-7F7C-4D28-8811-E8FDCD162F91}"/>
          </ac:spMkLst>
        </pc:spChg>
        <pc:spChg chg="add mod ord">
          <ac:chgData name="BADHAM, JENNIFER M." userId="d3e5acb5-b2db-4b06-ac84-616e0149b02f" providerId="ADAL" clId="{4E6CE622-1A9C-4EF8-A3EF-33C4CC093326}" dt="2022-03-02T23:51:40.940" v="12211" actId="20577"/>
          <ac:spMkLst>
            <pc:docMk/>
            <pc:sldMk cId="3623435130" sldId="563"/>
            <ac:spMk id="3" creationId="{956EC8F8-6F65-421E-B6D9-4C625B4580F0}"/>
          </ac:spMkLst>
        </pc:spChg>
        <pc:spChg chg="add mod">
          <ac:chgData name="BADHAM, JENNIFER M." userId="d3e5acb5-b2db-4b06-ac84-616e0149b02f" providerId="ADAL" clId="{4E6CE622-1A9C-4EF8-A3EF-33C4CC093326}" dt="2022-03-02T23:50:51.280" v="12202" actId="1076"/>
          <ac:spMkLst>
            <pc:docMk/>
            <pc:sldMk cId="3623435130" sldId="563"/>
            <ac:spMk id="5" creationId="{03291872-1521-45A2-88D5-1E7F2B9481D1}"/>
          </ac:spMkLst>
        </pc:spChg>
        <pc:spChg chg="add del mod ord">
          <ac:chgData name="BADHAM, JENNIFER M." userId="d3e5acb5-b2db-4b06-ac84-616e0149b02f" providerId="ADAL" clId="{4E6CE622-1A9C-4EF8-A3EF-33C4CC093326}" dt="2022-03-02T23:51:34.488" v="12207" actId="700"/>
          <ac:spMkLst>
            <pc:docMk/>
            <pc:sldMk cId="3623435130" sldId="563"/>
            <ac:spMk id="6" creationId="{AD32CEC8-3956-4D21-A7D6-26B263922DE1}"/>
          </ac:spMkLst>
        </pc:spChg>
        <pc:picChg chg="add mod">
          <ac:chgData name="BADHAM, JENNIFER M." userId="d3e5acb5-b2db-4b06-ac84-616e0149b02f" providerId="ADAL" clId="{4E6CE622-1A9C-4EF8-A3EF-33C4CC093326}" dt="2022-03-02T23:52:17.800" v="12216" actId="27349"/>
          <ac:picMkLst>
            <pc:docMk/>
            <pc:sldMk cId="3623435130" sldId="563"/>
            <ac:picMk id="8" creationId="{269F3FCD-FFDE-4D53-A833-75A609CE67C5}"/>
          </ac:picMkLst>
        </pc:picChg>
      </pc:sldChg>
      <pc:sldChg chg="addSp modSp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632157343" sldId="564"/>
        </pc:sldMkLst>
        <pc:spChg chg="add mod ord">
          <ac:chgData name="BADHAM, JENNIFER M." userId="d3e5acb5-b2db-4b06-ac84-616e0149b02f" providerId="ADAL" clId="{4E6CE622-1A9C-4EF8-A3EF-33C4CC093326}" dt="2022-03-03T20:55:18.120" v="12798" actId="20577"/>
          <ac:spMkLst>
            <pc:docMk/>
            <pc:sldMk cId="1632157343" sldId="564"/>
            <ac:spMk id="2" creationId="{52CFD33B-502F-4B76-9FB3-1CF183ADAC11}"/>
          </ac:spMkLst>
        </pc:spChg>
        <pc:spChg chg="add mod ord">
          <ac:chgData name="BADHAM, JENNIFER M." userId="d3e5acb5-b2db-4b06-ac84-616e0149b02f" providerId="ADAL" clId="{4E6CE622-1A9C-4EF8-A3EF-33C4CC093326}" dt="2022-03-03T20:58:55.769" v="13034" actId="20577"/>
          <ac:spMkLst>
            <pc:docMk/>
            <pc:sldMk cId="1632157343" sldId="564"/>
            <ac:spMk id="3" creationId="{93BD7999-17D7-40D5-B7FB-88F43F336F89}"/>
          </ac:spMkLst>
        </pc:spChg>
        <pc:spChg chg="add mod">
          <ac:chgData name="BADHAM, JENNIFER M." userId="d3e5acb5-b2db-4b06-ac84-616e0149b02f" providerId="ADAL" clId="{4E6CE622-1A9C-4EF8-A3EF-33C4CC093326}" dt="2022-03-03T20:57:01.189" v="12846"/>
          <ac:spMkLst>
            <pc:docMk/>
            <pc:sldMk cId="1632157343" sldId="564"/>
            <ac:spMk id="5" creationId="{0C304EE4-FC64-4B29-8DA0-33134F430CED}"/>
          </ac:spMkLst>
        </pc:spChg>
        <pc:spChg chg="mod ord">
          <ac:chgData name="BADHAM, JENNIFER M." userId="d3e5acb5-b2db-4b06-ac84-616e0149b02f" providerId="ADAL" clId="{4E6CE622-1A9C-4EF8-A3EF-33C4CC093326}" dt="2022-03-03T20:46:40.302" v="12224" actId="700"/>
          <ac:spMkLst>
            <pc:docMk/>
            <pc:sldMk cId="1632157343" sldId="564"/>
            <ac:spMk id="7" creationId="{59EE3E74-A3D4-4F2E-A93B-C5E5EAC72690}"/>
          </ac:spMkLst>
        </pc:spChg>
      </pc:sldChg>
      <pc:sldChg chg="del or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007087678" sldId="565"/>
        </pc:sldMkLst>
      </pc:sldChg>
      <pc:sldChg chg="del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480790611" sldId="566"/>
        </pc:sldMkLst>
      </pc:sldChg>
      <pc:sldChg chg="modSp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284460303" sldId="567"/>
        </pc:sldMkLst>
        <pc:spChg chg="mod">
          <ac:chgData name="BADHAM, JENNIFER M." userId="d3e5acb5-b2db-4b06-ac84-616e0149b02f" providerId="ADAL" clId="{4E6CE622-1A9C-4EF8-A3EF-33C4CC093326}" dt="2022-03-03T22:10:06.534" v="14389" actId="20577"/>
          <ac:spMkLst>
            <pc:docMk/>
            <pc:sldMk cId="3284460303" sldId="567"/>
            <ac:spMk id="6" creationId="{D24E8A82-C55C-41EA-AE46-E001E3DD1B37}"/>
          </ac:spMkLst>
        </pc:spChg>
      </pc:sldChg>
      <pc:sldChg chg="addSp delSp modSp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991200154" sldId="568"/>
        </pc:sldMkLst>
        <pc:spChg chg="mod ord">
          <ac:chgData name="BADHAM, JENNIFER M." userId="d3e5acb5-b2db-4b06-ac84-616e0149b02f" providerId="ADAL" clId="{4E6CE622-1A9C-4EF8-A3EF-33C4CC093326}" dt="2022-03-04T00:30:44.923" v="18671" actId="700"/>
          <ac:spMkLst>
            <pc:docMk/>
            <pc:sldMk cId="2991200154" sldId="568"/>
            <ac:spMk id="2" creationId="{7DAABDAB-9C2C-4BA2-AABA-AD3F086D5EDE}"/>
          </ac:spMkLst>
        </pc:spChg>
        <pc:spChg chg="mod ord">
          <ac:chgData name="BADHAM, JENNIFER M." userId="d3e5acb5-b2db-4b06-ac84-616e0149b02f" providerId="ADAL" clId="{4E6CE622-1A9C-4EF8-A3EF-33C4CC093326}" dt="2022-03-04T00:36:12.634" v="18870" actId="20577"/>
          <ac:spMkLst>
            <pc:docMk/>
            <pc:sldMk cId="2991200154" sldId="568"/>
            <ac:spMk id="3" creationId="{6DB68E8D-A1EB-497E-85A9-91485E86DF42}"/>
          </ac:spMkLst>
        </pc:spChg>
        <pc:spChg chg="add del mod ord">
          <ac:chgData name="BADHAM, JENNIFER M." userId="d3e5acb5-b2db-4b06-ac84-616e0149b02f" providerId="ADAL" clId="{4E6CE622-1A9C-4EF8-A3EF-33C4CC093326}" dt="2022-03-04T00:30:47.493" v="18672"/>
          <ac:spMkLst>
            <pc:docMk/>
            <pc:sldMk cId="2991200154" sldId="568"/>
            <ac:spMk id="4" creationId="{329DFAE3-73F0-45DB-9E02-4CC9222638CA}"/>
          </ac:spMkLst>
        </pc:spChg>
        <pc:spChg chg="add mod">
          <ac:chgData name="BADHAM, JENNIFER M." userId="d3e5acb5-b2db-4b06-ac84-616e0149b02f" providerId="ADAL" clId="{4E6CE622-1A9C-4EF8-A3EF-33C4CC093326}" dt="2022-03-04T00:32:44.089" v="18686"/>
          <ac:spMkLst>
            <pc:docMk/>
            <pc:sldMk cId="2991200154" sldId="568"/>
            <ac:spMk id="6" creationId="{37372DD7-ECC3-4470-8B49-342BA7D68028}"/>
          </ac:spMkLst>
        </pc:spChg>
        <pc:picChg chg="add mod">
          <ac:chgData name="BADHAM, JENNIFER M." userId="d3e5acb5-b2db-4b06-ac84-616e0149b02f" providerId="ADAL" clId="{4E6CE622-1A9C-4EF8-A3EF-33C4CC093326}" dt="2022-03-04T00:30:47.493" v="18672"/>
          <ac:picMkLst>
            <pc:docMk/>
            <pc:sldMk cId="2991200154" sldId="568"/>
            <ac:picMk id="5" creationId="{C19028BC-095C-44DC-B76D-55B6114CE34C}"/>
          </ac:picMkLst>
        </pc:picChg>
      </pc:sldChg>
      <pc:sldChg chg="modSp del mod or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022761954" sldId="569"/>
        </pc:sldMkLst>
        <pc:spChg chg="mod">
          <ac:chgData name="BADHAM, JENNIFER M." userId="d3e5acb5-b2db-4b06-ac84-616e0149b02f" providerId="ADAL" clId="{4E6CE622-1A9C-4EF8-A3EF-33C4CC093326}" dt="2022-03-03T21:31:15.786" v="14294" actId="20577"/>
          <ac:spMkLst>
            <pc:docMk/>
            <pc:sldMk cId="4022761954" sldId="569"/>
            <ac:spMk id="2" creationId="{B49E1932-043A-4908-8076-99139ACBE4E2}"/>
          </ac:spMkLst>
        </pc:spChg>
        <pc:picChg chg="mod">
          <ac:chgData name="BADHAM, JENNIFER M." userId="d3e5acb5-b2db-4b06-ac84-616e0149b02f" providerId="ADAL" clId="{4E6CE622-1A9C-4EF8-A3EF-33C4CC093326}" dt="2022-03-03T21:31:50.097" v="14296" actId="1076"/>
          <ac:picMkLst>
            <pc:docMk/>
            <pc:sldMk cId="4022761954" sldId="569"/>
            <ac:picMk id="8" creationId="{30A3F781-1BB0-4E1B-86A9-C0843CA841B1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422983767" sldId="570"/>
        </pc:sldMkLst>
        <pc:spChg chg="del">
          <ac:chgData name="BADHAM, JENNIFER M." userId="d3e5acb5-b2db-4b06-ac84-616e0149b02f" providerId="ADAL" clId="{4E6CE622-1A9C-4EF8-A3EF-33C4CC093326}" dt="2022-03-03T20:59:18.109" v="13036" actId="700"/>
          <ac:spMkLst>
            <pc:docMk/>
            <pc:sldMk cId="3422983767" sldId="570"/>
            <ac:spMk id="2" creationId="{1CD3560B-3222-468E-B569-EE84A55E44D9}"/>
          </ac:spMkLst>
        </pc:spChg>
        <pc:spChg chg="del mod ord">
          <ac:chgData name="BADHAM, JENNIFER M." userId="d3e5acb5-b2db-4b06-ac84-616e0149b02f" providerId="ADAL" clId="{4E6CE622-1A9C-4EF8-A3EF-33C4CC093326}" dt="2022-03-03T20:59:18.109" v="13036" actId="700"/>
          <ac:spMkLst>
            <pc:docMk/>
            <pc:sldMk cId="3422983767" sldId="570"/>
            <ac:spMk id="3" creationId="{C0CF8B08-82EE-4A1B-8E1D-2309A0A850F0}"/>
          </ac:spMkLst>
        </pc:spChg>
        <pc:spChg chg="del">
          <ac:chgData name="BADHAM, JENNIFER M." userId="d3e5acb5-b2db-4b06-ac84-616e0149b02f" providerId="ADAL" clId="{4E6CE622-1A9C-4EF8-A3EF-33C4CC093326}" dt="2022-03-03T20:59:18.109" v="13036" actId="700"/>
          <ac:spMkLst>
            <pc:docMk/>
            <pc:sldMk cId="3422983767" sldId="570"/>
            <ac:spMk id="4" creationId="{0DEF0BB5-2540-4398-88CA-1CCBA455526A}"/>
          </ac:spMkLst>
        </pc:spChg>
        <pc:spChg chg="add mod ord">
          <ac:chgData name="BADHAM, JENNIFER M." userId="d3e5acb5-b2db-4b06-ac84-616e0149b02f" providerId="ADAL" clId="{4E6CE622-1A9C-4EF8-A3EF-33C4CC093326}" dt="2022-03-03T20:59:25.188" v="13055" actId="20577"/>
          <ac:spMkLst>
            <pc:docMk/>
            <pc:sldMk cId="3422983767" sldId="570"/>
            <ac:spMk id="5" creationId="{23FDAA4C-438A-4088-A18B-D7641723C9F8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328467442" sldId="571"/>
        </pc:sldMkLst>
        <pc:spChg chg="del">
          <ac:chgData name="BADHAM, JENNIFER M." userId="d3e5acb5-b2db-4b06-ac84-616e0149b02f" providerId="ADAL" clId="{4E6CE622-1A9C-4EF8-A3EF-33C4CC093326}" dt="2022-03-03T21:01:40.558" v="13057" actId="700"/>
          <ac:spMkLst>
            <pc:docMk/>
            <pc:sldMk cId="3328467442" sldId="571"/>
            <ac:spMk id="2" creationId="{01F2A8C7-5633-4029-9328-5DBBC71E057C}"/>
          </ac:spMkLst>
        </pc:spChg>
        <pc:spChg chg="add mod">
          <ac:chgData name="BADHAM, JENNIFER M." userId="d3e5acb5-b2db-4b06-ac84-616e0149b02f" providerId="ADAL" clId="{4E6CE622-1A9C-4EF8-A3EF-33C4CC093326}" dt="2022-03-03T21:01:54.086" v="13123" actId="20577"/>
          <ac:spMkLst>
            <pc:docMk/>
            <pc:sldMk cId="3328467442" sldId="571"/>
            <ac:spMk id="3" creationId="{24645D57-BFAD-4589-9A1B-C79025693E50}"/>
          </ac:spMkLst>
        </pc:spChg>
        <pc:graphicFrameChg chg="add del mod modGraphic">
          <ac:chgData name="BADHAM, JENNIFER M." userId="d3e5acb5-b2db-4b06-ac84-616e0149b02f" providerId="ADAL" clId="{4E6CE622-1A9C-4EF8-A3EF-33C4CC093326}" dt="2022-03-03T21:18:15.075" v="13151" actId="478"/>
          <ac:graphicFrameMkLst>
            <pc:docMk/>
            <pc:sldMk cId="3328467442" sldId="571"/>
            <ac:graphicFrameMk id="4" creationId="{3A011F57-FEF1-40B2-846B-10624AC4B7DA}"/>
          </ac:graphicFrameMkLst>
        </pc:graphicFrameChg>
        <pc:graphicFrameChg chg="add mod modGraphic">
          <ac:chgData name="BADHAM, JENNIFER M." userId="d3e5acb5-b2db-4b06-ac84-616e0149b02f" providerId="ADAL" clId="{4E6CE622-1A9C-4EF8-A3EF-33C4CC093326}" dt="2022-03-03T21:29:12.501" v="14022" actId="14100"/>
          <ac:graphicFrameMkLst>
            <pc:docMk/>
            <pc:sldMk cId="3328467442" sldId="571"/>
            <ac:graphicFrameMk id="5" creationId="{3C416B73-49B5-45C9-8E82-643931A0826A}"/>
          </ac:graphicFrameMkLst>
        </pc:graphicFrameChg>
      </pc:sldChg>
      <pc:sldChg chg="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344047182" sldId="572"/>
        </pc:sldMkLst>
        <pc:spChg chg="mod">
          <ac:chgData name="BADHAM, JENNIFER M." userId="d3e5acb5-b2db-4b06-ac84-616e0149b02f" providerId="ADAL" clId="{4E6CE622-1A9C-4EF8-A3EF-33C4CC093326}" dt="2022-03-03T22:06:51.461" v="14332" actId="20577"/>
          <ac:spMkLst>
            <pc:docMk/>
            <pc:sldMk cId="3344047182" sldId="572"/>
            <ac:spMk id="2" creationId="{17FB2758-4DEA-4FC2-8C6D-52A16257A68E}"/>
          </ac:spMkLst>
        </pc:spChg>
      </pc:sldChg>
      <pc:sldChg chg="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491650128" sldId="573"/>
        </pc:sldMkLst>
        <pc:spChg chg="mod">
          <ac:chgData name="BADHAM, JENNIFER M." userId="d3e5acb5-b2db-4b06-ac84-616e0149b02f" providerId="ADAL" clId="{4E6CE622-1A9C-4EF8-A3EF-33C4CC093326}" dt="2022-03-03T22:07:54.038" v="14367" actId="20577"/>
          <ac:spMkLst>
            <pc:docMk/>
            <pc:sldMk cId="3491650128" sldId="573"/>
            <ac:spMk id="2" creationId="{D5A8AD0E-F69F-4056-A36A-BBC273730D50}"/>
          </ac:spMkLst>
        </pc:spChg>
      </pc:sldChg>
      <pc:sldChg chg="modSp new del mod">
        <pc:chgData name="BADHAM, JENNIFER M." userId="d3e5acb5-b2db-4b06-ac84-616e0149b02f" providerId="ADAL" clId="{4E6CE622-1A9C-4EF8-A3EF-33C4CC093326}" dt="2022-03-04T00:36:45.182" v="18871" actId="47"/>
        <pc:sldMkLst>
          <pc:docMk/>
          <pc:sldMk cId="2893282658" sldId="574"/>
        </pc:sldMkLst>
        <pc:spChg chg="mod">
          <ac:chgData name="BADHAM, JENNIFER M." userId="d3e5acb5-b2db-4b06-ac84-616e0149b02f" providerId="ADAL" clId="{4E6CE622-1A9C-4EF8-A3EF-33C4CC093326}" dt="2022-03-03T22:08:46.201" v="14386" actId="20577"/>
          <ac:spMkLst>
            <pc:docMk/>
            <pc:sldMk cId="2893282658" sldId="574"/>
            <ac:spMk id="2" creationId="{BD267915-45DA-46A8-8980-C4C5E757B9F6}"/>
          </ac:spMkLst>
        </pc:sp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737392696" sldId="575"/>
        </pc:sldMkLst>
        <pc:spChg chg="mod or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2" creationId="{A0994AB9-67E6-4542-A201-CB7B80CB8E49}"/>
          </ac:spMkLst>
        </pc:spChg>
        <pc:spChg chg="mod ord">
          <ac:chgData name="BADHAM, JENNIFER M." userId="d3e5acb5-b2db-4b06-ac84-616e0149b02f" providerId="ADAL" clId="{4E6CE622-1A9C-4EF8-A3EF-33C4CC093326}" dt="2022-03-03T23:24:10.600" v="17307" actId="14100"/>
          <ac:spMkLst>
            <pc:docMk/>
            <pc:sldMk cId="3737392696" sldId="575"/>
            <ac:spMk id="3" creationId="{D687EC49-C0DF-4B98-85AF-FFFA1BA11CE1}"/>
          </ac:spMkLst>
        </pc:spChg>
        <pc:spChg chg="add del mod ord">
          <ac:chgData name="BADHAM, JENNIFER M." userId="d3e5acb5-b2db-4b06-ac84-616e0149b02f" providerId="ADAL" clId="{4E6CE622-1A9C-4EF8-A3EF-33C4CC093326}" dt="2022-03-03T22:49:23.956" v="15763" actId="478"/>
          <ac:spMkLst>
            <pc:docMk/>
            <pc:sldMk cId="3737392696" sldId="575"/>
            <ac:spMk id="4" creationId="{82E12F5B-1416-4138-B94A-12E271E0195F}"/>
          </ac:spMkLst>
        </pc:spChg>
        <pc:spChg chg="add del mod or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6" creationId="{84C58478-6121-4CE7-99BE-31FDC178DA90}"/>
          </ac:spMkLst>
        </pc:spChg>
        <pc:spChg chg="add del mo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7" creationId="{6B6D2883-53E7-4284-B058-AD0CFDB59436}"/>
          </ac:spMkLst>
        </pc:spChg>
        <pc:spChg chg="add del mo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8" creationId="{EDC06AB2-FCBE-4CD2-98EF-BD2C75CAA2DD}"/>
          </ac:spMkLst>
        </pc:spChg>
        <pc:spChg chg="add mod">
          <ac:chgData name="BADHAM, JENNIFER M." userId="d3e5acb5-b2db-4b06-ac84-616e0149b02f" providerId="ADAL" clId="{4E6CE622-1A9C-4EF8-A3EF-33C4CC093326}" dt="2022-03-03T23:29:59.825" v="17755" actId="20577"/>
          <ac:spMkLst>
            <pc:docMk/>
            <pc:sldMk cId="3737392696" sldId="575"/>
            <ac:spMk id="9" creationId="{BDBD2D45-9743-482D-87D6-7712C10D088D}"/>
          </ac:spMkLst>
        </pc:spChg>
        <pc:graphicFrameChg chg="add mod modGraphic">
          <ac:chgData name="BADHAM, JENNIFER M." userId="d3e5acb5-b2db-4b06-ac84-616e0149b02f" providerId="ADAL" clId="{4E6CE622-1A9C-4EF8-A3EF-33C4CC093326}" dt="2022-03-03T23:24:34.280" v="17310" actId="1076"/>
          <ac:graphicFrameMkLst>
            <pc:docMk/>
            <pc:sldMk cId="3737392696" sldId="575"/>
            <ac:graphicFrameMk id="5" creationId="{D0745B29-F051-4053-99AB-D1C042B5CA60}"/>
          </ac:graphicFrameMkLst>
        </pc:graphicFrameChg>
      </pc:sldChg>
      <pc:sldChg chg="addSp del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014640420" sldId="576"/>
        </pc:sldMkLst>
        <pc:spChg chg="mod">
          <ac:chgData name="BADHAM, JENNIFER M." userId="d3e5acb5-b2db-4b06-ac84-616e0149b02f" providerId="ADAL" clId="{4E6CE622-1A9C-4EF8-A3EF-33C4CC093326}" dt="2022-03-03T22:27:31.179" v="15064"/>
          <ac:spMkLst>
            <pc:docMk/>
            <pc:sldMk cId="3014640420" sldId="576"/>
            <ac:spMk id="2" creationId="{9106232D-A458-4893-A32C-49FBA28FCA15}"/>
          </ac:spMkLst>
        </pc:spChg>
        <pc:spChg chg="mod">
          <ac:chgData name="BADHAM, JENNIFER M." userId="d3e5acb5-b2db-4b06-ac84-616e0149b02f" providerId="ADAL" clId="{4E6CE622-1A9C-4EF8-A3EF-33C4CC093326}" dt="2022-03-03T22:30:29.412" v="15180" actId="20577"/>
          <ac:spMkLst>
            <pc:docMk/>
            <pc:sldMk cId="3014640420" sldId="576"/>
            <ac:spMk id="3" creationId="{CF63CF77-BFDB-4968-80C2-19A19C789D50}"/>
          </ac:spMkLst>
        </pc:spChg>
        <pc:spChg chg="add del mod">
          <ac:chgData name="BADHAM, JENNIFER M." userId="d3e5acb5-b2db-4b06-ac84-616e0149b02f" providerId="ADAL" clId="{4E6CE622-1A9C-4EF8-A3EF-33C4CC093326}" dt="2022-03-03T22:27:31.179" v="15064"/>
          <ac:spMkLst>
            <pc:docMk/>
            <pc:sldMk cId="3014640420" sldId="576"/>
            <ac:spMk id="6" creationId="{0FE5E79D-2060-400B-BA2E-F50B7A3F4B30}"/>
          </ac:spMkLst>
        </pc:spChg>
        <pc:spChg chg="add del mod">
          <ac:chgData name="BADHAM, JENNIFER M." userId="d3e5acb5-b2db-4b06-ac84-616e0149b02f" providerId="ADAL" clId="{4E6CE622-1A9C-4EF8-A3EF-33C4CC093326}" dt="2022-03-03T22:27:31.179" v="15064"/>
          <ac:spMkLst>
            <pc:docMk/>
            <pc:sldMk cId="3014640420" sldId="576"/>
            <ac:spMk id="7" creationId="{5336C20F-2234-4111-9520-F5428B799E98}"/>
          </ac:spMkLst>
        </pc:spChg>
        <pc:spChg chg="add mod">
          <ac:chgData name="BADHAM, JENNIFER M." userId="d3e5acb5-b2db-4b06-ac84-616e0149b02f" providerId="ADAL" clId="{4E6CE622-1A9C-4EF8-A3EF-33C4CC093326}" dt="2022-03-03T22:28:42.414" v="15088" actId="1076"/>
          <ac:spMkLst>
            <pc:docMk/>
            <pc:sldMk cId="3014640420" sldId="576"/>
            <ac:spMk id="8" creationId="{15F26BFA-A255-4252-8EEF-8B1730C70EB0}"/>
          </ac:spMkLst>
        </pc:spChg>
        <pc:picChg chg="add mod ord">
          <ac:chgData name="BADHAM, JENNIFER M." userId="d3e5acb5-b2db-4b06-ac84-616e0149b02f" providerId="ADAL" clId="{4E6CE622-1A9C-4EF8-A3EF-33C4CC093326}" dt="2022-03-03T22:27:27.195" v="15063" actId="1076"/>
          <ac:picMkLst>
            <pc:docMk/>
            <pc:sldMk cId="3014640420" sldId="576"/>
            <ac:picMk id="5" creationId="{498B4E74-5D6E-45D7-B4E1-606BFB5488A1}"/>
          </ac:picMkLst>
        </pc:picChg>
      </pc:sldChg>
      <pc:sldChg chg="add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585657343" sldId="577"/>
        </pc:sldMkLst>
        <pc:spChg chg="mod">
          <ac:chgData name="BADHAM, JENNIFER M." userId="d3e5acb5-b2db-4b06-ac84-616e0149b02f" providerId="ADAL" clId="{4E6CE622-1A9C-4EF8-A3EF-33C4CC093326}" dt="2022-03-03T22:36:26.655" v="15195" actId="20577"/>
          <ac:spMkLst>
            <pc:docMk/>
            <pc:sldMk cId="2585657343" sldId="577"/>
            <ac:spMk id="2" creationId="{5E9D3C49-43CF-4A9F-9B1C-3057564D00CB}"/>
          </ac:spMkLst>
        </pc:spChg>
        <pc:spChg chg="mod">
          <ac:chgData name="BADHAM, JENNIFER M." userId="d3e5acb5-b2db-4b06-ac84-616e0149b02f" providerId="ADAL" clId="{4E6CE622-1A9C-4EF8-A3EF-33C4CC093326}" dt="2022-03-03T22:42:34.330" v="15377" actId="14100"/>
          <ac:spMkLst>
            <pc:docMk/>
            <pc:sldMk cId="2585657343" sldId="577"/>
            <ac:spMk id="3" creationId="{B73B4689-ECC3-42E4-BB3B-7A228F835FB2}"/>
          </ac:spMkLst>
        </pc:spChg>
        <pc:spChg chg="add mod">
          <ac:chgData name="BADHAM, JENNIFER M." userId="d3e5acb5-b2db-4b06-ac84-616e0149b02f" providerId="ADAL" clId="{4E6CE622-1A9C-4EF8-A3EF-33C4CC093326}" dt="2022-03-03T22:42:05.099" v="15373" actId="1076"/>
          <ac:spMkLst>
            <pc:docMk/>
            <pc:sldMk cId="2585657343" sldId="577"/>
            <ac:spMk id="4" creationId="{F73114BD-E940-4CA5-804F-F0976EBCB9AC}"/>
          </ac:spMkLst>
        </pc:spChg>
        <pc:picChg chg="add mod ord">
          <ac:chgData name="BADHAM, JENNIFER M." userId="d3e5acb5-b2db-4b06-ac84-616e0149b02f" providerId="ADAL" clId="{4E6CE622-1A9C-4EF8-A3EF-33C4CC093326}" dt="2022-03-03T22:42:52.938" v="15379" actId="1076"/>
          <ac:picMkLst>
            <pc:docMk/>
            <pc:sldMk cId="2585657343" sldId="577"/>
            <ac:picMk id="5" creationId="{518D6EB4-314B-400B-B9F1-D5E77D1CEC37}"/>
          </ac:picMkLst>
        </pc:picChg>
      </pc:sldChg>
      <pc:sldChg chg="addSp del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281938864" sldId="578"/>
        </pc:sldMkLst>
        <pc:spChg chg="mod">
          <ac:chgData name="BADHAM, JENNIFER M." userId="d3e5acb5-b2db-4b06-ac84-616e0149b02f" providerId="ADAL" clId="{4E6CE622-1A9C-4EF8-A3EF-33C4CC093326}" dt="2022-03-03T23:21:52.177" v="17178"/>
          <ac:spMkLst>
            <pc:docMk/>
            <pc:sldMk cId="2281938864" sldId="578"/>
            <ac:spMk id="2" creationId="{D0285CF0-1126-4854-BA93-B35728EE66D6}"/>
          </ac:spMkLst>
        </pc:spChg>
        <pc:spChg chg="del">
          <ac:chgData name="BADHAM, JENNIFER M." userId="d3e5acb5-b2db-4b06-ac84-616e0149b02f" providerId="ADAL" clId="{4E6CE622-1A9C-4EF8-A3EF-33C4CC093326}" dt="2022-03-03T23:06:17.369" v="16286" actId="3680"/>
          <ac:spMkLst>
            <pc:docMk/>
            <pc:sldMk cId="2281938864" sldId="578"/>
            <ac:spMk id="3" creationId="{CFE8448A-F52F-417C-B518-098DA7509245}"/>
          </ac:spMkLst>
        </pc:spChg>
        <pc:spChg chg="del">
          <ac:chgData name="BADHAM, JENNIFER M." userId="d3e5acb5-b2db-4b06-ac84-616e0149b02f" providerId="ADAL" clId="{4E6CE622-1A9C-4EF8-A3EF-33C4CC093326}" dt="2022-03-03T23:06:33.980" v="16290"/>
          <ac:spMkLst>
            <pc:docMk/>
            <pc:sldMk cId="2281938864" sldId="578"/>
            <ac:spMk id="4" creationId="{C2933057-46B9-40B7-B2CF-963C9D9BD0F0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5" creationId="{97CE1FD3-10E2-4BC1-AC57-A56750F9B9A0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6" creationId="{C4E04B80-06FF-44B8-99E2-D9709F1D7636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7" creationId="{0A34D1FF-EA25-452E-800A-F7E4D5E422B6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8" creationId="{542E5418-F3CD-4E47-9B1D-B3566D30355E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9" creationId="{2A40ECD0-32B3-4F6D-AC6C-BD08E6A52D78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0" creationId="{87CF200B-3C56-43FD-8A89-8400CB528453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1" creationId="{2C15A47D-42B9-4E83-AC2D-638E56689CD5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2" creationId="{6840EA16-B2FE-4468-9D47-0C0D76A1454C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3" creationId="{78402229-8012-4D00-8B23-E23ABAFF78F2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4" creationId="{F8F2CB37-BDEC-4F95-A0F1-C1209D121FB4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5" creationId="{43ABC7EB-2674-4891-B065-B93F07ECBEA0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6" creationId="{112F6034-9987-48F9-A20B-00AF8F3F8EFF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7" creationId="{5677D7D4-1552-4160-BEF4-0F4A009DFE19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8" creationId="{A5CBE89F-B06F-4408-B57D-FE8F40BA4E1C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9" creationId="{83B255F2-CC2E-4F0D-B251-58EBB2AF7AB4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0" creationId="{6411FC3A-4171-4390-954B-6A918AEC767B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1" creationId="{35D71650-7422-4D85-80A9-D404847EC68D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2" creationId="{1B1B5335-6060-4869-ACD7-00D8C4F64D7F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3" creationId="{BBD05C7C-4780-45D6-B4A9-7A27345C3C3E}"/>
          </ac:spMkLst>
        </pc:spChg>
        <pc:spChg chg="add del mod">
          <ac:chgData name="BADHAM, JENNIFER M." userId="d3e5acb5-b2db-4b06-ac84-616e0149b02f" providerId="ADAL" clId="{4E6CE622-1A9C-4EF8-A3EF-33C4CC093326}" dt="2022-03-03T23:11:10.970" v="16366" actId="478"/>
          <ac:spMkLst>
            <pc:docMk/>
            <pc:sldMk cId="2281938864" sldId="578"/>
            <ac:spMk id="24" creationId="{8871300F-FF9E-4360-BCEA-7C182E206A18}"/>
          </ac:spMkLst>
        </pc:spChg>
        <pc:spChg chg="add del mod">
          <ac:chgData name="BADHAM, JENNIFER M." userId="d3e5acb5-b2db-4b06-ac84-616e0149b02f" providerId="ADAL" clId="{4E6CE622-1A9C-4EF8-A3EF-33C4CC093326}" dt="2022-03-03T23:06:33.980" v="16290"/>
          <ac:spMkLst>
            <pc:docMk/>
            <pc:sldMk cId="2281938864" sldId="578"/>
            <ac:spMk id="26" creationId="{50ED6E3C-3853-48FD-85FD-1A84331D868E}"/>
          </ac:spMkLst>
        </pc:spChg>
        <pc:spChg chg="add del mod">
          <ac:chgData name="BADHAM, JENNIFER M." userId="d3e5acb5-b2db-4b06-ac84-616e0149b02f" providerId="ADAL" clId="{4E6CE622-1A9C-4EF8-A3EF-33C4CC093326}" dt="2022-03-03T23:06:33.980" v="16290"/>
          <ac:spMkLst>
            <pc:docMk/>
            <pc:sldMk cId="2281938864" sldId="578"/>
            <ac:spMk id="27" creationId="{955596E4-C6E0-4FBB-B75C-8D092BFB187B}"/>
          </ac:spMkLst>
        </pc:spChg>
        <pc:spChg chg="add mod">
          <ac:chgData name="BADHAM, JENNIFER M." userId="d3e5acb5-b2db-4b06-ac84-616e0149b02f" providerId="ADAL" clId="{4E6CE622-1A9C-4EF8-A3EF-33C4CC093326}" dt="2022-03-03T23:25:47.820" v="17381" actId="20577"/>
          <ac:spMkLst>
            <pc:docMk/>
            <pc:sldMk cId="2281938864" sldId="578"/>
            <ac:spMk id="28" creationId="{DB402D3D-B48E-4675-9959-0857DFF78534}"/>
          </ac:spMkLst>
        </pc:spChg>
        <pc:spChg chg="add del mod">
          <ac:chgData name="BADHAM, JENNIFER M." userId="d3e5acb5-b2db-4b06-ac84-616e0149b02f" providerId="ADAL" clId="{4E6CE622-1A9C-4EF8-A3EF-33C4CC093326}" dt="2022-03-03T23:22:59.214" v="17246" actId="20577"/>
          <ac:spMkLst>
            <pc:docMk/>
            <pc:sldMk cId="2281938864" sldId="578"/>
            <ac:spMk id="30" creationId="{BD7185DB-36A0-4522-9E88-22C34AA46BE1}"/>
          </ac:spMkLst>
        </pc:spChg>
        <pc:graphicFrameChg chg="add del mod ord modGraphic">
          <ac:chgData name="BADHAM, JENNIFER M." userId="d3e5acb5-b2db-4b06-ac84-616e0149b02f" providerId="ADAL" clId="{4E6CE622-1A9C-4EF8-A3EF-33C4CC093326}" dt="2022-03-03T23:06:43.388" v="16291" actId="478"/>
          <ac:graphicFrameMkLst>
            <pc:docMk/>
            <pc:sldMk cId="2281938864" sldId="578"/>
            <ac:graphicFrameMk id="25" creationId="{CB215423-F06D-4B0F-A269-8A9BA32A6D6E}"/>
          </ac:graphicFrameMkLst>
        </pc:graphicFrameChg>
        <pc:graphicFrameChg chg="add del mod ord modGraphic">
          <ac:chgData name="BADHAM, JENNIFER M." userId="d3e5acb5-b2db-4b06-ac84-616e0149b02f" providerId="ADAL" clId="{4E6CE622-1A9C-4EF8-A3EF-33C4CC093326}" dt="2022-03-03T23:07:06.182" v="16293" actId="3680"/>
          <ac:graphicFrameMkLst>
            <pc:docMk/>
            <pc:sldMk cId="2281938864" sldId="578"/>
            <ac:graphicFrameMk id="31" creationId="{0A149CEB-D679-4CCA-A2E5-4BA5E861330B}"/>
          </ac:graphicFrameMkLst>
        </pc:graphicFrameChg>
        <pc:graphicFrameChg chg="add mod">
          <ac:chgData name="BADHAM, JENNIFER M." userId="d3e5acb5-b2db-4b06-ac84-616e0149b02f" providerId="ADAL" clId="{4E6CE622-1A9C-4EF8-A3EF-33C4CC093326}" dt="2022-03-03T23:11:49.560" v="16378" actId="1076"/>
          <ac:graphicFrameMkLst>
            <pc:docMk/>
            <pc:sldMk cId="2281938864" sldId="578"/>
            <ac:graphicFrameMk id="32" creationId="{45A8B8A1-7EBD-4E39-834E-7CA325AE5799}"/>
          </ac:graphicFrameMkLst>
        </pc:graphicFrameChg>
        <pc:cxnChg chg="add del mod">
          <ac:chgData name="BADHAM, JENNIFER M." userId="d3e5acb5-b2db-4b06-ac84-616e0149b02f" providerId="ADAL" clId="{4E6CE622-1A9C-4EF8-A3EF-33C4CC093326}" dt="2022-03-03T23:12:12.825" v="16381" actId="478"/>
          <ac:cxnSpMkLst>
            <pc:docMk/>
            <pc:sldMk cId="2281938864" sldId="578"/>
            <ac:cxnSpMk id="34" creationId="{E479CBC8-3763-43C8-8EB0-8C331D384CE5}"/>
          </ac:cxnSpMkLst>
        </pc:cxnChg>
        <pc:cxnChg chg="add mod">
          <ac:chgData name="BADHAM, JENNIFER M." userId="d3e5acb5-b2db-4b06-ac84-616e0149b02f" providerId="ADAL" clId="{4E6CE622-1A9C-4EF8-A3EF-33C4CC093326}" dt="2022-03-03T23:12:45.352" v="16385" actId="693"/>
          <ac:cxnSpMkLst>
            <pc:docMk/>
            <pc:sldMk cId="2281938864" sldId="578"/>
            <ac:cxnSpMk id="37" creationId="{3C67119F-6C80-4356-86F5-37F7BA2B6E14}"/>
          </ac:cxnSpMkLst>
        </pc:cxnChg>
        <pc:cxnChg chg="add mod">
          <ac:chgData name="BADHAM, JENNIFER M." userId="d3e5acb5-b2db-4b06-ac84-616e0149b02f" providerId="ADAL" clId="{4E6CE622-1A9C-4EF8-A3EF-33C4CC093326}" dt="2022-03-03T23:13:02.698" v="16387" actId="1076"/>
          <ac:cxnSpMkLst>
            <pc:docMk/>
            <pc:sldMk cId="2281938864" sldId="578"/>
            <ac:cxnSpMk id="39" creationId="{7337F0AB-F005-4C79-9185-41CAD5EB3358}"/>
          </ac:cxnSpMkLst>
        </pc:cxnChg>
        <pc:cxnChg chg="add mod">
          <ac:chgData name="BADHAM, JENNIFER M." userId="d3e5acb5-b2db-4b06-ac84-616e0149b02f" providerId="ADAL" clId="{4E6CE622-1A9C-4EF8-A3EF-33C4CC093326}" dt="2022-03-03T23:14:33.437" v="16394" actId="1076"/>
          <ac:cxnSpMkLst>
            <pc:docMk/>
            <pc:sldMk cId="2281938864" sldId="578"/>
            <ac:cxnSpMk id="40" creationId="{7A76AB8B-5B6D-4F60-BA49-98DDF30C5214}"/>
          </ac:cxnSpMkLst>
        </pc:cxnChg>
      </pc:sldChg>
      <pc:sldChg chg="addSp del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50483925" sldId="579"/>
        </pc:sldMkLst>
        <pc:spChg chg="mod">
          <ac:chgData name="BADHAM, JENNIFER M." userId="d3e5acb5-b2db-4b06-ac84-616e0149b02f" providerId="ADAL" clId="{4E6CE622-1A9C-4EF8-A3EF-33C4CC093326}" dt="2022-03-03T23:31:09.529" v="17787" actId="20577"/>
          <ac:spMkLst>
            <pc:docMk/>
            <pc:sldMk cId="350483925" sldId="579"/>
            <ac:spMk id="2" creationId="{69598888-2470-4BED-8BAD-C89C077F9794}"/>
          </ac:spMkLst>
        </pc:spChg>
        <pc:spChg chg="mod">
          <ac:chgData name="BADHAM, JENNIFER M." userId="d3e5acb5-b2db-4b06-ac84-616e0149b02f" providerId="ADAL" clId="{4E6CE622-1A9C-4EF8-A3EF-33C4CC093326}" dt="2022-03-03T23:49:41.982" v="18304" actId="20577"/>
          <ac:spMkLst>
            <pc:docMk/>
            <pc:sldMk cId="350483925" sldId="579"/>
            <ac:spMk id="3" creationId="{02226996-6D43-4F30-87B3-768A4CEF9A16}"/>
          </ac:spMkLst>
        </pc:spChg>
        <pc:spChg chg="del">
          <ac:chgData name="BADHAM, JENNIFER M." userId="d3e5acb5-b2db-4b06-ac84-616e0149b02f" providerId="ADAL" clId="{4E6CE622-1A9C-4EF8-A3EF-33C4CC093326}" dt="2022-03-03T23:40:12.550" v="17788"/>
          <ac:spMkLst>
            <pc:docMk/>
            <pc:sldMk cId="350483925" sldId="579"/>
            <ac:spMk id="4" creationId="{329D242F-5C46-4AA7-9368-A530E697F1E9}"/>
          </ac:spMkLst>
        </pc:spChg>
        <pc:picChg chg="add mod">
          <ac:chgData name="BADHAM, JENNIFER M." userId="d3e5acb5-b2db-4b06-ac84-616e0149b02f" providerId="ADAL" clId="{4E6CE622-1A9C-4EF8-A3EF-33C4CC093326}" dt="2022-03-03T23:40:12.550" v="17788"/>
          <ac:picMkLst>
            <pc:docMk/>
            <pc:sldMk cId="350483925" sldId="579"/>
            <ac:picMk id="5" creationId="{C51559AB-8CA0-4EFF-9B8D-38A99DBC45E5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3T23:16:34.637" v="16686" actId="47"/>
        <pc:sldMkLst>
          <pc:docMk/>
          <pc:sldMk cId="1329940609" sldId="579"/>
        </pc:sldMkLst>
        <pc:spChg chg="del mod ord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2" creationId="{0F273980-7AA5-45D3-BE6A-18022330A2B2}"/>
          </ac:spMkLst>
        </pc:spChg>
        <pc:spChg chg="del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3" creationId="{5723E1E3-3861-42EC-B969-3F9B707A6554}"/>
          </ac:spMkLst>
        </pc:spChg>
        <pc:spChg chg="del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4" creationId="{E17BD277-BB94-4200-B35A-F2285F87CCF0}"/>
          </ac:spMkLst>
        </pc:spChg>
        <pc:spChg chg="add mod ord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5" creationId="{E2791428-4A16-4B78-813E-6765CAE46837}"/>
          </ac:spMkLst>
        </pc:spChg>
        <pc:graphicFrameChg chg="add mod modGraphic">
          <ac:chgData name="BADHAM, JENNIFER M." userId="d3e5acb5-b2db-4b06-ac84-616e0149b02f" providerId="ADAL" clId="{4E6CE622-1A9C-4EF8-A3EF-33C4CC093326}" dt="2022-03-03T23:11:00.250" v="16365" actId="122"/>
          <ac:graphicFrameMkLst>
            <pc:docMk/>
            <pc:sldMk cId="1329940609" sldId="579"/>
            <ac:graphicFrameMk id="6" creationId="{F2AD962D-834C-4BEC-92C3-608CBCDC86EF}"/>
          </ac:graphicFrameMkLst>
        </pc:graphicFrameChg>
      </pc:sldChg>
      <pc:sldChg chg="new del">
        <pc:chgData name="BADHAM, JENNIFER M." userId="d3e5acb5-b2db-4b06-ac84-616e0149b02f" providerId="ADAL" clId="{4E6CE622-1A9C-4EF8-A3EF-33C4CC093326}" dt="2022-03-03T23:21:35.048" v="17177" actId="47"/>
        <pc:sldMkLst>
          <pc:docMk/>
          <pc:sldMk cId="3735080387" sldId="579"/>
        </pc:sldMkLst>
      </pc:sldChg>
      <pc:sldChg chg="add del">
        <pc:chgData name="BADHAM, JENNIFER M." userId="d3e5acb5-b2db-4b06-ac84-616e0149b02f" providerId="ADAL" clId="{4E6CE622-1A9C-4EF8-A3EF-33C4CC093326}" dt="2022-03-03T23:24:23.082" v="17309" actId="47"/>
        <pc:sldMkLst>
          <pc:docMk/>
          <pc:sldMk cId="2672972021" sldId="580"/>
        </pc:sldMkLst>
      </pc:sldChg>
      <pc:sldChg chg="addSp delSp modSp new del mod or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044215633" sldId="580"/>
        </pc:sldMkLst>
        <pc:spChg chg="mod">
          <ac:chgData name="BADHAM, JENNIFER M." userId="d3e5acb5-b2db-4b06-ac84-616e0149b02f" providerId="ADAL" clId="{4E6CE622-1A9C-4EF8-A3EF-33C4CC093326}" dt="2022-03-04T00:57:14.832" v="19946" actId="20577"/>
          <ac:spMkLst>
            <pc:docMk/>
            <pc:sldMk cId="3044215633" sldId="580"/>
            <ac:spMk id="2" creationId="{21AE33B0-E3FA-40B0-AFD6-4B0530DF2B78}"/>
          </ac:spMkLst>
        </pc:spChg>
        <pc:spChg chg="mod">
          <ac:chgData name="BADHAM, JENNIFER M." userId="d3e5acb5-b2db-4b06-ac84-616e0149b02f" providerId="ADAL" clId="{4E6CE622-1A9C-4EF8-A3EF-33C4CC093326}" dt="2022-03-04T01:11:38.947" v="20567" actId="20577"/>
          <ac:spMkLst>
            <pc:docMk/>
            <pc:sldMk cId="3044215633" sldId="580"/>
            <ac:spMk id="3" creationId="{260607DD-E5EE-48AF-8242-5BCA2905829E}"/>
          </ac:spMkLst>
        </pc:spChg>
        <pc:spChg chg="del">
          <ac:chgData name="BADHAM, JENNIFER M." userId="d3e5acb5-b2db-4b06-ac84-616e0149b02f" providerId="ADAL" clId="{4E6CE622-1A9C-4EF8-A3EF-33C4CC093326}" dt="2022-03-04T01:04:49.088" v="20232"/>
          <ac:spMkLst>
            <pc:docMk/>
            <pc:sldMk cId="3044215633" sldId="580"/>
            <ac:spMk id="4" creationId="{BE024C97-0FB2-45A1-B8F3-20004726DECC}"/>
          </ac:spMkLst>
        </pc:spChg>
        <pc:spChg chg="add mod">
          <ac:chgData name="BADHAM, JENNIFER M." userId="d3e5acb5-b2db-4b06-ac84-616e0149b02f" providerId="ADAL" clId="{4E6CE622-1A9C-4EF8-A3EF-33C4CC093326}" dt="2022-03-04T01:11:36.519" v="20565" actId="1076"/>
          <ac:spMkLst>
            <pc:docMk/>
            <pc:sldMk cId="3044215633" sldId="580"/>
            <ac:spMk id="5" creationId="{CEFD9161-A8E6-4FAA-BA99-5BC19743F306}"/>
          </ac:spMkLst>
        </pc:spChg>
        <pc:picChg chg="add mod">
          <ac:chgData name="BADHAM, JENNIFER M." userId="d3e5acb5-b2db-4b06-ac84-616e0149b02f" providerId="ADAL" clId="{4E6CE622-1A9C-4EF8-A3EF-33C4CC093326}" dt="2022-03-04T01:11:27.583" v="20562" actId="1076"/>
          <ac:picMkLst>
            <pc:docMk/>
            <pc:sldMk cId="3044215633" sldId="580"/>
            <ac:picMk id="6" creationId="{CC1523C0-22F5-48D2-B3F5-562DA2DD30BC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4T00:51:49.248" v="19534" actId="47"/>
        <pc:sldMkLst>
          <pc:docMk/>
          <pc:sldMk cId="3761715638" sldId="580"/>
        </pc:sldMkLst>
        <pc:spChg chg="del">
          <ac:chgData name="BADHAM, JENNIFER M." userId="d3e5acb5-b2db-4b06-ac84-616e0149b02f" providerId="ADAL" clId="{4E6CE622-1A9C-4EF8-A3EF-33C4CC093326}" dt="2022-03-04T00:37:30.389" v="18873" actId="700"/>
          <ac:spMkLst>
            <pc:docMk/>
            <pc:sldMk cId="3761715638" sldId="580"/>
            <ac:spMk id="2" creationId="{3928D223-82EF-4698-830F-772781878321}"/>
          </ac:spMkLst>
        </pc:spChg>
        <pc:spChg chg="add mod ord">
          <ac:chgData name="BADHAM, JENNIFER M." userId="d3e5acb5-b2db-4b06-ac84-616e0149b02f" providerId="ADAL" clId="{4E6CE622-1A9C-4EF8-A3EF-33C4CC093326}" dt="2022-03-04T00:38:05.656" v="18937" actId="700"/>
          <ac:spMkLst>
            <pc:docMk/>
            <pc:sldMk cId="3761715638" sldId="580"/>
            <ac:spMk id="3" creationId="{1F3711CE-039A-40F1-BE29-8DEBC3CF33E6}"/>
          </ac:spMkLst>
        </pc:spChg>
        <pc:spChg chg="add mod ord">
          <ac:chgData name="BADHAM, JENNIFER M." userId="d3e5acb5-b2db-4b06-ac84-616e0149b02f" providerId="ADAL" clId="{4E6CE622-1A9C-4EF8-A3EF-33C4CC093326}" dt="2022-03-04T00:50:14.955" v="19533" actId="20577"/>
          <ac:spMkLst>
            <pc:docMk/>
            <pc:sldMk cId="3761715638" sldId="580"/>
            <ac:spMk id="4" creationId="{B74CF3BD-6C9C-4920-8D61-BA9729A64B57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158183761" sldId="581"/>
        </pc:sldMkLst>
        <pc:spChg chg="mod ord">
          <ac:chgData name="BADHAM, JENNIFER M." userId="d3e5acb5-b2db-4b06-ac84-616e0149b02f" providerId="ADAL" clId="{4E6CE622-1A9C-4EF8-A3EF-33C4CC093326}" dt="2022-03-04T01:26:11.876" v="20811" actId="700"/>
          <ac:spMkLst>
            <pc:docMk/>
            <pc:sldMk cId="1158183761" sldId="581"/>
            <ac:spMk id="2" creationId="{5462DF39-9CA7-4CD1-A5F2-46CE6B520415}"/>
          </ac:spMkLst>
        </pc:spChg>
        <pc:spChg chg="mod ord">
          <ac:chgData name="BADHAM, JENNIFER M." userId="d3e5acb5-b2db-4b06-ac84-616e0149b02f" providerId="ADAL" clId="{4E6CE622-1A9C-4EF8-A3EF-33C4CC093326}" dt="2022-03-04T01:31:34.504" v="21206" actId="20577"/>
          <ac:spMkLst>
            <pc:docMk/>
            <pc:sldMk cId="1158183761" sldId="581"/>
            <ac:spMk id="3" creationId="{957625C3-65D1-4AEF-8D70-DB5E55BA10D4}"/>
          </ac:spMkLst>
        </pc:spChg>
        <pc:spChg chg="del">
          <ac:chgData name="BADHAM, JENNIFER M." userId="d3e5acb5-b2db-4b06-ac84-616e0149b02f" providerId="ADAL" clId="{4E6CE622-1A9C-4EF8-A3EF-33C4CC093326}" dt="2022-03-04T01:26:11.876" v="20811" actId="700"/>
          <ac:spMkLst>
            <pc:docMk/>
            <pc:sldMk cId="1158183761" sldId="581"/>
            <ac:spMk id="4" creationId="{CB12BFE1-745D-4B13-8087-DF7E0FDEC918}"/>
          </ac:spMkLst>
        </pc:spChg>
        <pc:spChg chg="add mod">
          <ac:chgData name="BADHAM, JENNIFER M." userId="d3e5acb5-b2db-4b06-ac84-616e0149b02f" providerId="ADAL" clId="{4E6CE622-1A9C-4EF8-A3EF-33C4CC093326}" dt="2022-03-04T01:33:14.822" v="21220" actId="1076"/>
          <ac:spMkLst>
            <pc:docMk/>
            <pc:sldMk cId="1158183761" sldId="581"/>
            <ac:spMk id="6" creationId="{6A2ABE5D-3AB7-4380-B6C8-E3B81F5A43F7}"/>
          </ac:spMkLst>
        </pc:spChg>
        <pc:picChg chg="add mod">
          <ac:chgData name="BADHAM, JENNIFER M." userId="d3e5acb5-b2db-4b06-ac84-616e0149b02f" providerId="ADAL" clId="{4E6CE622-1A9C-4EF8-A3EF-33C4CC093326}" dt="2022-03-04T01:24:19.708" v="20715" actId="1076"/>
          <ac:picMkLst>
            <pc:docMk/>
            <pc:sldMk cId="1158183761" sldId="581"/>
            <ac:picMk id="5" creationId="{0DEB56E5-91B6-4424-AEC8-AA8207FA85C7}"/>
          </ac:picMkLst>
        </pc:picChg>
        <pc:picChg chg="add mod">
          <ac:chgData name="BADHAM, JENNIFER M." userId="d3e5acb5-b2db-4b06-ac84-616e0149b02f" providerId="ADAL" clId="{4E6CE622-1A9C-4EF8-A3EF-33C4CC093326}" dt="2022-03-04T01:32:56.800" v="21209" actId="1076"/>
          <ac:picMkLst>
            <pc:docMk/>
            <pc:sldMk cId="1158183761" sldId="581"/>
            <ac:picMk id="7" creationId="{1E3227CA-CA2F-4A9B-84C7-EF66B65A7392}"/>
          </ac:picMkLst>
        </pc:pic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641217876" sldId="582"/>
        </pc:sldMkLst>
        <pc:spChg chg="mod ord">
          <ac:chgData name="BADHAM, JENNIFER M." userId="d3e5acb5-b2db-4b06-ac84-616e0149b02f" providerId="ADAL" clId="{4E6CE622-1A9C-4EF8-A3EF-33C4CC093326}" dt="2022-03-04T02:56:13.381" v="23258" actId="20577"/>
          <ac:spMkLst>
            <pc:docMk/>
            <pc:sldMk cId="1641217876" sldId="582"/>
            <ac:spMk id="2" creationId="{07800724-5D4D-4AFC-92E4-A09F963EEA93}"/>
          </ac:spMkLst>
        </pc:spChg>
        <pc:spChg chg="mod ord">
          <ac:chgData name="BADHAM, JENNIFER M." userId="d3e5acb5-b2db-4b06-ac84-616e0149b02f" providerId="ADAL" clId="{4E6CE622-1A9C-4EF8-A3EF-33C4CC093326}" dt="2022-03-04T02:55:31.460" v="23237" actId="6549"/>
          <ac:spMkLst>
            <pc:docMk/>
            <pc:sldMk cId="1641217876" sldId="582"/>
            <ac:spMk id="3" creationId="{1593D455-27D2-45B7-A76A-FF4E9C5D8EF6}"/>
          </ac:spMkLst>
        </pc:spChg>
        <pc:spChg chg="del mod">
          <ac:chgData name="BADHAM, JENNIFER M." userId="d3e5acb5-b2db-4b06-ac84-616e0149b02f" providerId="ADAL" clId="{4E6CE622-1A9C-4EF8-A3EF-33C4CC093326}" dt="2022-03-04T02:41:42.435" v="23049" actId="700"/>
          <ac:spMkLst>
            <pc:docMk/>
            <pc:sldMk cId="1641217876" sldId="582"/>
            <ac:spMk id="4" creationId="{EEA918B1-97E4-45D8-87E2-2E9FC8FF503C}"/>
          </ac:spMkLst>
        </pc:spChg>
        <pc:spChg chg="add mod ord">
          <ac:chgData name="BADHAM, JENNIFER M." userId="d3e5acb5-b2db-4b06-ac84-616e0149b02f" providerId="ADAL" clId="{4E6CE622-1A9C-4EF8-A3EF-33C4CC093326}" dt="2022-03-04T02:58:24.470" v="23467" actId="20577"/>
          <ac:spMkLst>
            <pc:docMk/>
            <pc:sldMk cId="1641217876" sldId="582"/>
            <ac:spMk id="5" creationId="{DAC2212C-EA53-4365-8A60-823DFFA00B02}"/>
          </ac:spMkLst>
        </pc:sp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398481361" sldId="583"/>
        </pc:sldMkLst>
        <pc:spChg chg="mod ord">
          <ac:chgData name="BADHAM, JENNIFER M." userId="d3e5acb5-b2db-4b06-ac84-616e0149b02f" providerId="ADAL" clId="{4E6CE622-1A9C-4EF8-A3EF-33C4CC093326}" dt="2022-03-04T02:22:16.596" v="22103" actId="5793"/>
          <ac:spMkLst>
            <pc:docMk/>
            <pc:sldMk cId="1398481361" sldId="583"/>
            <ac:spMk id="2" creationId="{0C89CFC7-E23C-4EFB-BE64-ABB108D71D04}"/>
          </ac:spMkLst>
        </pc:spChg>
        <pc:spChg chg="mod ord">
          <ac:chgData name="BADHAM, JENNIFER M." userId="d3e5acb5-b2db-4b06-ac84-616e0149b02f" providerId="ADAL" clId="{4E6CE622-1A9C-4EF8-A3EF-33C4CC093326}" dt="2022-03-04T02:21:28.460" v="22083" actId="20577"/>
          <ac:spMkLst>
            <pc:docMk/>
            <pc:sldMk cId="1398481361" sldId="583"/>
            <ac:spMk id="3" creationId="{0673C920-B3D1-48EC-A503-ED864502DED7}"/>
          </ac:spMkLst>
        </pc:spChg>
        <pc:spChg chg="del">
          <ac:chgData name="BADHAM, JENNIFER M." userId="d3e5acb5-b2db-4b06-ac84-616e0149b02f" providerId="ADAL" clId="{4E6CE622-1A9C-4EF8-A3EF-33C4CC093326}" dt="2022-03-04T02:11:09.660" v="21332" actId="700"/>
          <ac:spMkLst>
            <pc:docMk/>
            <pc:sldMk cId="1398481361" sldId="583"/>
            <ac:spMk id="4" creationId="{5679C210-3AEC-44D5-823F-52B147230A35}"/>
          </ac:spMkLst>
        </pc:spChg>
        <pc:spChg chg="add del mod">
          <ac:chgData name="BADHAM, JENNIFER M." userId="d3e5acb5-b2db-4b06-ac84-616e0149b02f" providerId="ADAL" clId="{4E6CE622-1A9C-4EF8-A3EF-33C4CC093326}" dt="2022-03-04T02:16:52.023" v="21656"/>
          <ac:spMkLst>
            <pc:docMk/>
            <pc:sldMk cId="1398481361" sldId="583"/>
            <ac:spMk id="7" creationId="{C282E97A-581A-4C60-8F2A-8861BC0F863F}"/>
          </ac:spMkLst>
        </pc:spChg>
        <pc:spChg chg="add del mod">
          <ac:chgData name="BADHAM, JENNIFER M." userId="d3e5acb5-b2db-4b06-ac84-616e0149b02f" providerId="ADAL" clId="{4E6CE622-1A9C-4EF8-A3EF-33C4CC093326}" dt="2022-03-04T02:16:52.023" v="21656"/>
          <ac:spMkLst>
            <pc:docMk/>
            <pc:sldMk cId="1398481361" sldId="583"/>
            <ac:spMk id="8" creationId="{CE8F7486-CFA4-4F72-B0DB-C775EB542E71}"/>
          </ac:spMkLst>
        </pc:spChg>
        <pc:picChg chg="add del mod">
          <ac:chgData name="BADHAM, JENNIFER M." userId="d3e5acb5-b2db-4b06-ac84-616e0149b02f" providerId="ADAL" clId="{4E6CE622-1A9C-4EF8-A3EF-33C4CC093326}" dt="2022-03-04T02:12:16.256" v="21336" actId="478"/>
          <ac:picMkLst>
            <pc:docMk/>
            <pc:sldMk cId="1398481361" sldId="583"/>
            <ac:picMk id="5" creationId="{C21A5395-FA94-4454-B1F3-F4B1B452F9D4}"/>
          </ac:picMkLst>
        </pc:picChg>
        <pc:picChg chg="add mod ord modCrop">
          <ac:chgData name="BADHAM, JENNIFER M." userId="d3e5acb5-b2db-4b06-ac84-616e0149b02f" providerId="ADAL" clId="{4E6CE622-1A9C-4EF8-A3EF-33C4CC093326}" dt="2022-03-04T02:34:08.507" v="22585" actId="1076"/>
          <ac:picMkLst>
            <pc:docMk/>
            <pc:sldMk cId="1398481361" sldId="583"/>
            <ac:picMk id="6" creationId="{A1F12A5A-4106-4274-9DD1-3DAAC02C9B55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271940239" sldId="584"/>
        </pc:sldMkLst>
        <pc:spChg chg="mod ord">
          <ac:chgData name="BADHAM, JENNIFER M." userId="d3e5acb5-b2db-4b06-ac84-616e0149b02f" providerId="ADAL" clId="{4E6CE622-1A9C-4EF8-A3EF-33C4CC093326}" dt="2022-03-04T02:29:39.234" v="22578" actId="700"/>
          <ac:spMkLst>
            <pc:docMk/>
            <pc:sldMk cId="4271940239" sldId="584"/>
            <ac:spMk id="2" creationId="{3B423838-17DB-4601-97A2-63D252C6EFD6}"/>
          </ac:spMkLst>
        </pc:spChg>
        <pc:spChg chg="mod ord">
          <ac:chgData name="BADHAM, JENNIFER M." userId="d3e5acb5-b2db-4b06-ac84-616e0149b02f" providerId="ADAL" clId="{4E6CE622-1A9C-4EF8-A3EF-33C4CC093326}" dt="2022-03-04T02:29:39.267" v="22579" actId="27636"/>
          <ac:spMkLst>
            <pc:docMk/>
            <pc:sldMk cId="4271940239" sldId="584"/>
            <ac:spMk id="3" creationId="{CCB6E0C0-9287-4F86-93A4-55C19BBAB5B8}"/>
          </ac:spMkLst>
        </pc:spChg>
        <pc:spChg chg="del">
          <ac:chgData name="BADHAM, JENNIFER M." userId="d3e5acb5-b2db-4b06-ac84-616e0149b02f" providerId="ADAL" clId="{4E6CE622-1A9C-4EF8-A3EF-33C4CC093326}" dt="2022-03-04T02:28:08.043" v="22570" actId="700"/>
          <ac:spMkLst>
            <pc:docMk/>
            <pc:sldMk cId="4271940239" sldId="584"/>
            <ac:spMk id="4" creationId="{CF8031FA-DFE6-42E9-AE21-C1EF81C0D9B6}"/>
          </ac:spMkLst>
        </pc:spChg>
        <pc:spChg chg="add del mod ord">
          <ac:chgData name="BADHAM, JENNIFER M." userId="d3e5acb5-b2db-4b06-ac84-616e0149b02f" providerId="ADAL" clId="{4E6CE622-1A9C-4EF8-A3EF-33C4CC093326}" dt="2022-03-04T02:29:39.234" v="22578" actId="700"/>
          <ac:spMkLst>
            <pc:docMk/>
            <pc:sldMk cId="4271940239" sldId="584"/>
            <ac:spMk id="7" creationId="{EA6C8FAC-A272-42CC-8956-5AE000769EF4}"/>
          </ac:spMkLst>
        </pc:spChg>
        <pc:picChg chg="add mod">
          <ac:chgData name="BADHAM, JENNIFER M." userId="d3e5acb5-b2db-4b06-ac84-616e0149b02f" providerId="ADAL" clId="{4E6CE622-1A9C-4EF8-A3EF-33C4CC093326}" dt="2022-03-04T02:29:50.484" v="22582" actId="1076"/>
          <ac:picMkLst>
            <pc:docMk/>
            <pc:sldMk cId="4271940239" sldId="584"/>
            <ac:picMk id="6" creationId="{C51ABFFC-AADB-4CAA-ACC8-B2C5B44F1623}"/>
          </ac:picMkLst>
        </pc:picChg>
      </pc:sldChg>
      <pc:sldChg chg="modSp new del mod">
        <pc:chgData name="BADHAM, JENNIFER M." userId="d3e5acb5-b2db-4b06-ac84-616e0149b02f" providerId="ADAL" clId="{4E6CE622-1A9C-4EF8-A3EF-33C4CC093326}" dt="2022-03-04T02:52:22.413" v="23152" actId="47"/>
        <pc:sldMkLst>
          <pc:docMk/>
          <pc:sldMk cId="1740274112" sldId="585"/>
        </pc:sldMkLst>
        <pc:spChg chg="mod">
          <ac:chgData name="BADHAM, JENNIFER M." userId="d3e5acb5-b2db-4b06-ac84-616e0149b02f" providerId="ADAL" clId="{4E6CE622-1A9C-4EF8-A3EF-33C4CC093326}" dt="2022-03-04T02:45:03.210" v="23151" actId="20577"/>
          <ac:spMkLst>
            <pc:docMk/>
            <pc:sldMk cId="1740274112" sldId="585"/>
            <ac:spMk id="2" creationId="{9D6A872F-78A3-432A-8359-73D412B57CE3}"/>
          </ac:spMkLst>
        </pc:spChg>
      </pc:sldChg>
      <pc:sldChg chg="modSp new del mod">
        <pc:chgData name="BADHAM, JENNIFER M." userId="d3e5acb5-b2db-4b06-ac84-616e0149b02f" providerId="ADAL" clId="{4E6CE622-1A9C-4EF8-A3EF-33C4CC093326}" dt="2022-03-04T02:41:52.992" v="23054" actId="47"/>
        <pc:sldMkLst>
          <pc:docMk/>
          <pc:sldMk cId="3330357016" sldId="585"/>
        </pc:sldMkLst>
        <pc:spChg chg="mod">
          <ac:chgData name="BADHAM, JENNIFER M." userId="d3e5acb5-b2db-4b06-ac84-616e0149b02f" providerId="ADAL" clId="{4E6CE622-1A9C-4EF8-A3EF-33C4CC093326}" dt="2022-03-04T02:40:15.480" v="22980" actId="20577"/>
          <ac:spMkLst>
            <pc:docMk/>
            <pc:sldMk cId="3330357016" sldId="585"/>
            <ac:spMk id="2" creationId="{6B3ED016-7AED-4BEF-A0DF-3D0708BD456F}"/>
          </ac:spMkLst>
        </pc:spChg>
      </pc:sldChg>
      <pc:sldMasterChg chg="delSldLayout modSldLayout">
        <pc:chgData name="BADHAM, JENNIFER M." userId="d3e5acb5-b2db-4b06-ac84-616e0149b02f" providerId="ADAL" clId="{4E6CE622-1A9C-4EF8-A3EF-33C4CC093326}" dt="2022-02-27T14:40:27.083" v="2940" actId="2696"/>
        <pc:sldMasterMkLst>
          <pc:docMk/>
          <pc:sldMasterMk cId="713788537" sldId="2147483665"/>
        </pc:sldMasterMkLst>
        <pc:sldLayoutChg chg="modSp">
          <pc:chgData name="BADHAM, JENNIFER M." userId="d3e5acb5-b2db-4b06-ac84-616e0149b02f" providerId="ADAL" clId="{4E6CE622-1A9C-4EF8-A3EF-33C4CC093326}" dt="2022-02-27T14:40:11.089" v="2939" actId="122"/>
          <pc:sldLayoutMkLst>
            <pc:docMk/>
            <pc:sldMasterMk cId="713788537" sldId="2147483665"/>
            <pc:sldLayoutMk cId="2135077600" sldId="2147483664"/>
          </pc:sldLayoutMkLst>
          <pc:spChg chg="mod">
            <ac:chgData name="BADHAM, JENNIFER M." userId="d3e5acb5-b2db-4b06-ac84-616e0149b02f" providerId="ADAL" clId="{4E6CE622-1A9C-4EF8-A3EF-33C4CC093326}" dt="2022-02-27T14:40:11.089" v="2939" actId="122"/>
            <ac:spMkLst>
              <pc:docMk/>
              <pc:sldMasterMk cId="713788537" sldId="2147483665"/>
              <pc:sldLayoutMk cId="2135077600" sldId="2147483664"/>
              <ac:spMk id="6" creationId="{00000000-0000-0000-0000-000000000000}"/>
            </ac:spMkLst>
          </pc:spChg>
        </pc:sldLayoutChg>
        <pc:sldLayoutChg chg="del">
          <pc:chgData name="BADHAM, JENNIFER M." userId="d3e5acb5-b2db-4b06-ac84-616e0149b02f" providerId="ADAL" clId="{4E6CE622-1A9C-4EF8-A3EF-33C4CC093326}" dt="2022-02-27T14:40:27.083" v="2940" actId="2696"/>
          <pc:sldLayoutMkLst>
            <pc:docMk/>
            <pc:sldMasterMk cId="713788537" sldId="2147483665"/>
            <pc:sldLayoutMk cId="2170290000" sldId="2147483674"/>
          </pc:sldLayoutMkLst>
        </pc:sldLayoutChg>
      </pc:sldMasterChg>
    </pc:docChg>
  </pc:docChgLst>
  <pc:docChgLst>
    <pc:chgData name="BADHAM, JENNIFER M." userId="S::gtrg45@durham.ac.uk::d3e5acb5-b2db-4b06-ac84-616e0149b02f" providerId="AD" clId="Web-{14CB025A-4B52-17E4-FA5B-BA90E7984390}"/>
    <pc:docChg chg="addSld delSld modSld sldOrd">
      <pc:chgData name="BADHAM, JENNIFER M." userId="S::gtrg45@durham.ac.uk::d3e5acb5-b2db-4b06-ac84-616e0149b02f" providerId="AD" clId="Web-{14CB025A-4B52-17E4-FA5B-BA90E7984390}" dt="2021-12-07T15:22:21.831" v="71" actId="20577"/>
      <pc:docMkLst>
        <pc:docMk/>
      </pc:docMkLst>
      <pc:sldChg chg="del">
        <pc:chgData name="BADHAM, JENNIFER M." userId="S::gtrg45@durham.ac.uk::d3e5acb5-b2db-4b06-ac84-616e0149b02f" providerId="AD" clId="Web-{14CB025A-4B52-17E4-FA5B-BA90E7984390}" dt="2021-12-07T15:20:17.687" v="51"/>
        <pc:sldMkLst>
          <pc:docMk/>
          <pc:sldMk cId="2327851341" sldId="295"/>
        </pc:sldMkLst>
      </pc:sldChg>
      <pc:sldChg chg="modSp">
        <pc:chgData name="BADHAM, JENNIFER M." userId="S::gtrg45@durham.ac.uk::d3e5acb5-b2db-4b06-ac84-616e0149b02f" providerId="AD" clId="Web-{14CB025A-4B52-17E4-FA5B-BA90E7984390}" dt="2021-12-07T15:07:32.558" v="24" actId="20577"/>
        <pc:sldMkLst>
          <pc:docMk/>
          <pc:sldMk cId="3288338182" sldId="331"/>
        </pc:sldMkLst>
        <pc:spChg chg="mod">
          <ac:chgData name="BADHAM, JENNIFER M." userId="S::gtrg45@durham.ac.uk::d3e5acb5-b2db-4b06-ac84-616e0149b02f" providerId="AD" clId="Web-{14CB025A-4B52-17E4-FA5B-BA90E7984390}" dt="2021-12-07T15:07:32.558" v="24" actId="20577"/>
          <ac:spMkLst>
            <pc:docMk/>
            <pc:sldMk cId="3288338182" sldId="331"/>
            <ac:spMk id="2" creationId="{334B0902-5C70-4215-BD50-39C1AB3749E5}"/>
          </ac:spMkLst>
        </pc:spChg>
      </pc:sldChg>
      <pc:sldChg chg="modSp del">
        <pc:chgData name="BADHAM, JENNIFER M." userId="S::gtrg45@durham.ac.uk::d3e5acb5-b2db-4b06-ac84-616e0149b02f" providerId="AD" clId="Web-{14CB025A-4B52-17E4-FA5B-BA90E7984390}" dt="2021-12-07T15:09:07.139" v="37"/>
        <pc:sldMkLst>
          <pc:docMk/>
          <pc:sldMk cId="3218680462" sldId="332"/>
        </pc:sldMkLst>
        <pc:spChg chg="mod">
          <ac:chgData name="BADHAM, JENNIFER M." userId="S::gtrg45@durham.ac.uk::d3e5acb5-b2db-4b06-ac84-616e0149b02f" providerId="AD" clId="Web-{14CB025A-4B52-17E4-FA5B-BA90E7984390}" dt="2021-12-07T15:08:12.419" v="35" actId="20577"/>
          <ac:spMkLst>
            <pc:docMk/>
            <pc:sldMk cId="3218680462" sldId="332"/>
            <ac:spMk id="3" creationId="{7EFED318-5A71-4BC6-8F6E-0743CACDE994}"/>
          </ac:spMkLst>
        </pc:spChg>
      </pc:sldChg>
      <pc:sldChg chg="modSp del">
        <pc:chgData name="BADHAM, JENNIFER M." userId="S::gtrg45@durham.ac.uk::d3e5acb5-b2db-4b06-ac84-616e0149b02f" providerId="AD" clId="Web-{14CB025A-4B52-17E4-FA5B-BA90E7984390}" dt="2021-12-07T15:19:56.046" v="50"/>
        <pc:sldMkLst>
          <pc:docMk/>
          <pc:sldMk cId="3430408559" sldId="396"/>
        </pc:sldMkLst>
        <pc:spChg chg="mod">
          <ac:chgData name="BADHAM, JENNIFER M." userId="S::gtrg45@durham.ac.uk::d3e5acb5-b2db-4b06-ac84-616e0149b02f" providerId="AD" clId="Web-{14CB025A-4B52-17E4-FA5B-BA90E7984390}" dt="2021-12-07T15:09:54.140" v="49" actId="20577"/>
          <ac:spMkLst>
            <pc:docMk/>
            <pc:sldMk cId="3430408559" sldId="396"/>
            <ac:spMk id="3" creationId="{0D0B230F-63A9-4A6D-BFB5-C45B49865739}"/>
          </ac:spMkLst>
        </pc:spChg>
      </pc:sldChg>
      <pc:sldChg chg="modSp">
        <pc:chgData name="BADHAM, JENNIFER M." userId="S::gtrg45@durham.ac.uk::d3e5acb5-b2db-4b06-ac84-616e0149b02f" providerId="AD" clId="Web-{14CB025A-4B52-17E4-FA5B-BA90E7984390}" dt="2021-12-07T15:20:24.922" v="58" actId="20577"/>
        <pc:sldMkLst>
          <pc:docMk/>
          <pc:sldMk cId="2403909880" sldId="417"/>
        </pc:sldMkLst>
        <pc:spChg chg="mod">
          <ac:chgData name="BADHAM, JENNIFER M." userId="S::gtrg45@durham.ac.uk::d3e5acb5-b2db-4b06-ac84-616e0149b02f" providerId="AD" clId="Web-{14CB025A-4B52-17E4-FA5B-BA90E7984390}" dt="2021-12-07T15:20:24.922" v="58" actId="20577"/>
          <ac:spMkLst>
            <pc:docMk/>
            <pc:sldMk cId="2403909880" sldId="417"/>
            <ac:spMk id="3" creationId="{0D0B230F-63A9-4A6D-BFB5-C45B49865739}"/>
          </ac:spMkLst>
        </pc:spChg>
      </pc:sldChg>
      <pc:sldChg chg="modSp add replId">
        <pc:chgData name="BADHAM, JENNIFER M." userId="S::gtrg45@durham.ac.uk::d3e5acb5-b2db-4b06-ac84-616e0149b02f" providerId="AD" clId="Web-{14CB025A-4B52-17E4-FA5B-BA90E7984390}" dt="2021-12-07T15:07:11.558" v="6" actId="20577"/>
        <pc:sldMkLst>
          <pc:docMk/>
          <pc:sldMk cId="2894628643" sldId="446"/>
        </pc:sldMkLst>
        <pc:spChg chg="mod">
          <ac:chgData name="BADHAM, JENNIFER M." userId="S::gtrg45@durham.ac.uk::d3e5acb5-b2db-4b06-ac84-616e0149b02f" providerId="AD" clId="Web-{14CB025A-4B52-17E4-FA5B-BA90E7984390}" dt="2021-12-07T15:07:11.558" v="6" actId="20577"/>
          <ac:spMkLst>
            <pc:docMk/>
            <pc:sldMk cId="2894628643" sldId="446"/>
            <ac:spMk id="3" creationId="{7EFED318-5A71-4BC6-8F6E-0743CACDE994}"/>
          </ac:spMkLst>
        </pc:spChg>
      </pc:sldChg>
      <pc:sldChg chg="new del">
        <pc:chgData name="BADHAM, JENNIFER M." userId="S::gtrg45@durham.ac.uk::d3e5acb5-b2db-4b06-ac84-616e0149b02f" providerId="AD" clId="Web-{14CB025A-4B52-17E4-FA5B-BA90E7984390}" dt="2021-12-07T15:05:56.040" v="1"/>
        <pc:sldMkLst>
          <pc:docMk/>
          <pc:sldMk cId="3496007932" sldId="446"/>
        </pc:sldMkLst>
      </pc:sldChg>
      <pc:sldChg chg="modSp add replId">
        <pc:chgData name="BADHAM, JENNIFER M." userId="S::gtrg45@durham.ac.uk::d3e5acb5-b2db-4b06-ac84-616e0149b02f" providerId="AD" clId="Web-{14CB025A-4B52-17E4-FA5B-BA90E7984390}" dt="2021-12-07T15:07:52.762" v="33" actId="20577"/>
        <pc:sldMkLst>
          <pc:docMk/>
          <pc:sldMk cId="1097525783" sldId="447"/>
        </pc:sldMkLst>
        <pc:spChg chg="mod">
          <ac:chgData name="BADHAM, JENNIFER M." userId="S::gtrg45@durham.ac.uk::d3e5acb5-b2db-4b06-ac84-616e0149b02f" providerId="AD" clId="Web-{14CB025A-4B52-17E4-FA5B-BA90E7984390}" dt="2021-12-07T15:07:52.762" v="33" actId="20577"/>
          <ac:spMkLst>
            <pc:docMk/>
            <pc:sldMk cId="1097525783" sldId="447"/>
            <ac:spMk id="2" creationId="{334B0902-5C70-4215-BD50-39C1AB3749E5}"/>
          </ac:spMkLst>
        </pc:spChg>
        <pc:spChg chg="mod">
          <ac:chgData name="BADHAM, JENNIFER M." userId="S::gtrg45@durham.ac.uk::d3e5acb5-b2db-4b06-ac84-616e0149b02f" providerId="AD" clId="Web-{14CB025A-4B52-17E4-FA5B-BA90E7984390}" dt="2021-12-07T15:07:41.652" v="26" actId="20577"/>
          <ac:spMkLst>
            <pc:docMk/>
            <pc:sldMk cId="1097525783" sldId="447"/>
            <ac:spMk id="3" creationId="{7EFED318-5A71-4BC6-8F6E-0743CACDE994}"/>
          </ac:spMkLst>
        </pc:spChg>
      </pc:sldChg>
      <pc:sldChg chg="add replId">
        <pc:chgData name="BADHAM, JENNIFER M." userId="S::gtrg45@durham.ac.uk::d3e5acb5-b2db-4b06-ac84-616e0149b02f" providerId="AD" clId="Web-{14CB025A-4B52-17E4-FA5B-BA90E7984390}" dt="2021-12-07T15:08:17.434" v="36"/>
        <pc:sldMkLst>
          <pc:docMk/>
          <pc:sldMk cId="117152007" sldId="448"/>
        </pc:sldMkLst>
      </pc:sldChg>
      <pc:sldChg chg="modSp add ord replId">
        <pc:chgData name="BADHAM, JENNIFER M." userId="S::gtrg45@durham.ac.uk::d3e5acb5-b2db-4b06-ac84-616e0149b02f" providerId="AD" clId="Web-{14CB025A-4B52-17E4-FA5B-BA90E7984390}" dt="2021-12-07T15:22:21.831" v="71" actId="20577"/>
        <pc:sldMkLst>
          <pc:docMk/>
          <pc:sldMk cId="2864208230" sldId="449"/>
        </pc:sldMkLst>
        <pc:spChg chg="mod">
          <ac:chgData name="BADHAM, JENNIFER M." userId="S::gtrg45@durham.ac.uk::d3e5acb5-b2db-4b06-ac84-616e0149b02f" providerId="AD" clId="Web-{14CB025A-4B52-17E4-FA5B-BA90E7984390}" dt="2021-12-07T15:22:21.831" v="71" actId="20577"/>
          <ac:spMkLst>
            <pc:docMk/>
            <pc:sldMk cId="2864208230" sldId="449"/>
            <ac:spMk id="2" creationId="{334B0902-5C70-4215-BD50-39C1AB3749E5}"/>
          </ac:spMkLst>
        </pc:spChg>
      </pc:sldChg>
      <pc:sldChg chg="new">
        <pc:chgData name="BADHAM, JENNIFER M." userId="S::gtrg45@durham.ac.uk::d3e5acb5-b2db-4b06-ac84-616e0149b02f" providerId="AD" clId="Web-{14CB025A-4B52-17E4-FA5B-BA90E7984390}" dt="2021-12-07T15:21:09.001" v="59"/>
        <pc:sldMkLst>
          <pc:docMk/>
          <pc:sldMk cId="2399855435" sldId="450"/>
        </pc:sldMkLst>
      </pc:sldChg>
    </pc:docChg>
  </pc:docChgLst>
  <pc:docChgLst>
    <pc:chgData name="BADHAM, JENNIFER M." userId="d3e5acb5-b2db-4b06-ac84-616e0149b02f" providerId="ADAL" clId="{7BF8895E-026D-4EB6-89E3-771846E99FB0}"/>
    <pc:docChg chg="modSld">
      <pc:chgData name="BADHAM, JENNIFER M." userId="d3e5acb5-b2db-4b06-ac84-616e0149b02f" providerId="ADAL" clId="{7BF8895E-026D-4EB6-89E3-771846E99FB0}" dt="2021-10-04T01:01:25.885" v="2"/>
      <pc:docMkLst>
        <pc:docMk/>
      </pc:docMkLst>
      <pc:sldChg chg="addSp modSp">
        <pc:chgData name="BADHAM, JENNIFER M." userId="d3e5acb5-b2db-4b06-ac84-616e0149b02f" providerId="ADAL" clId="{7BF8895E-026D-4EB6-89E3-771846E99FB0}" dt="2021-10-04T01:01:25.885" v="2"/>
        <pc:sldMkLst>
          <pc:docMk/>
          <pc:sldMk cId="2455291331" sldId="443"/>
        </pc:sldMkLst>
        <pc:picChg chg="add mod">
          <ac:chgData name="BADHAM, JENNIFER M." userId="d3e5acb5-b2db-4b06-ac84-616e0149b02f" providerId="ADAL" clId="{7BF8895E-026D-4EB6-89E3-771846E99FB0}" dt="2021-10-04T00:56:27.431" v="0"/>
          <ac:picMkLst>
            <pc:docMk/>
            <pc:sldMk cId="2455291331" sldId="443"/>
            <ac:picMk id="4" creationId="{7CB3BFF4-3293-4012-B055-08BCED75B20A}"/>
          </ac:picMkLst>
        </pc:picChg>
        <pc:picChg chg="add mod">
          <ac:chgData name="BADHAM, JENNIFER M." userId="d3e5acb5-b2db-4b06-ac84-616e0149b02f" providerId="ADAL" clId="{7BF8895E-026D-4EB6-89E3-771846E99FB0}" dt="2021-10-04T01:00:33.772" v="1"/>
          <ac:picMkLst>
            <pc:docMk/>
            <pc:sldMk cId="2455291331" sldId="443"/>
            <ac:picMk id="5" creationId="{2C3BA6A3-5DE8-496F-895A-2C701901E60D}"/>
          </ac:picMkLst>
        </pc:picChg>
        <pc:picChg chg="add mod">
          <ac:chgData name="BADHAM, JENNIFER M." userId="d3e5acb5-b2db-4b06-ac84-616e0149b02f" providerId="ADAL" clId="{7BF8895E-026D-4EB6-89E3-771846E99FB0}" dt="2021-10-04T01:01:25.885" v="2"/>
          <ac:picMkLst>
            <pc:docMk/>
            <pc:sldMk cId="2455291331" sldId="443"/>
            <ac:picMk id="7" creationId="{8BAFE180-6111-4760-AB12-09E78D3D6FB1}"/>
          </ac:picMkLst>
        </pc:picChg>
      </pc:sldChg>
    </pc:docChg>
  </pc:docChgLst>
  <pc:docChgLst>
    <pc:chgData name="BADHAM, JENNIFER M." userId="S::gtrg45@durham.ac.uk::d3e5acb5-b2db-4b06-ac84-616e0149b02f" providerId="AD" clId="Web-{F32A8681-024A-70DA-BC0B-49284E01631A}"/>
    <pc:docChg chg="addSld delSld modSld sldOrd">
      <pc:chgData name="BADHAM, JENNIFER M." userId="S::gtrg45@durham.ac.uk::d3e5acb5-b2db-4b06-ac84-616e0149b02f" providerId="AD" clId="Web-{F32A8681-024A-70DA-BC0B-49284E01631A}" dt="2021-10-01T00:43:41.962" v="608"/>
      <pc:docMkLst>
        <pc:docMk/>
      </pc:docMkLst>
      <pc:sldChg chg="addSp delSp modSp">
        <pc:chgData name="BADHAM, JENNIFER M." userId="S::gtrg45@durham.ac.uk::d3e5acb5-b2db-4b06-ac84-616e0149b02f" providerId="AD" clId="Web-{F32A8681-024A-70DA-BC0B-49284E01631A}" dt="2021-09-30T23:01:39.189" v="24"/>
        <pc:sldMkLst>
          <pc:docMk/>
          <pc:sldMk cId="3235932" sldId="429"/>
        </pc:sldMkLst>
        <pc:picChg chg="add del mod">
          <ac:chgData name="BADHAM, JENNIFER M." userId="S::gtrg45@durham.ac.uk::d3e5acb5-b2db-4b06-ac84-616e0149b02f" providerId="AD" clId="Web-{F32A8681-024A-70DA-BC0B-49284E01631A}" dt="2021-09-30T23:01:39.189" v="24"/>
          <ac:picMkLst>
            <pc:docMk/>
            <pc:sldMk cId="3235932" sldId="429"/>
            <ac:picMk id="4" creationId="{9770C3C5-CAAB-4E70-9C45-CD70C3BC3CA4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32A8681-024A-70DA-BC0B-49284E01631A}" dt="2021-09-30T23:11:24.477" v="46"/>
        <pc:sldMkLst>
          <pc:docMk/>
          <pc:sldMk cId="4231804306" sldId="432"/>
        </pc:sldMkLst>
        <pc:spChg chg="mod">
          <ac:chgData name="BADHAM, JENNIFER M." userId="S::gtrg45@durham.ac.uk::d3e5acb5-b2db-4b06-ac84-616e0149b02f" providerId="AD" clId="Web-{F32A8681-024A-70DA-BC0B-49284E01631A}" dt="2021-09-30T23:11:24.477" v="46"/>
          <ac:spMkLst>
            <pc:docMk/>
            <pc:sldMk cId="4231804306" sldId="432"/>
            <ac:spMk id="2" creationId="{D789ED28-FC63-46FF-9FE3-6362D870EAA3}"/>
          </ac:spMkLst>
        </pc:spChg>
        <pc:spChg chg="mod ord">
          <ac:chgData name="BADHAM, JENNIFER M." userId="S::gtrg45@durham.ac.uk::d3e5acb5-b2db-4b06-ac84-616e0149b02f" providerId="AD" clId="Web-{F32A8681-024A-70DA-BC0B-49284E01631A}" dt="2021-09-30T23:11:24.477" v="46"/>
          <ac:spMkLst>
            <pc:docMk/>
            <pc:sldMk cId="4231804306" sldId="432"/>
            <ac:spMk id="3" creationId="{8E19CF6D-55EB-47F3-B793-2B7240ABC7AE}"/>
          </ac:spMkLst>
        </pc:spChg>
        <pc:picChg chg="add mod">
          <ac:chgData name="BADHAM, JENNIFER M." userId="S::gtrg45@durham.ac.uk::d3e5acb5-b2db-4b06-ac84-616e0149b02f" providerId="AD" clId="Web-{F32A8681-024A-70DA-BC0B-49284E01631A}" dt="2021-09-30T23:11:24.477" v="46"/>
          <ac:picMkLst>
            <pc:docMk/>
            <pc:sldMk cId="4231804306" sldId="432"/>
            <ac:picMk id="4" creationId="{746E67DF-1976-47FB-B7C1-A034E86D6681}"/>
          </ac:picMkLst>
        </pc:picChg>
        <pc:picChg chg="del">
          <ac:chgData name="BADHAM, JENNIFER M." userId="S::gtrg45@durham.ac.uk::d3e5acb5-b2db-4b06-ac84-616e0149b02f" providerId="AD" clId="Web-{F32A8681-024A-70DA-BC0B-49284E01631A}" dt="2021-09-30T23:09:59.738" v="36"/>
          <ac:picMkLst>
            <pc:docMk/>
            <pc:sldMk cId="4231804306" sldId="432"/>
            <ac:picMk id="5" creationId="{6C1FAD51-E879-4783-8B8A-39800F8F48D3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32A8681-024A-70DA-BC0B-49284E01631A}" dt="2021-09-30T23:08:59.862" v="34"/>
        <pc:sldMkLst>
          <pc:docMk/>
          <pc:sldMk cId="375077109" sldId="434"/>
        </pc:sldMkLst>
        <pc:spChg chg="mod">
          <ac:chgData name="BADHAM, JENNIFER M." userId="S::gtrg45@durham.ac.uk::d3e5acb5-b2db-4b06-ac84-616e0149b02f" providerId="AD" clId="Web-{F32A8681-024A-70DA-BC0B-49284E01631A}" dt="2021-09-30T22:36:21.387" v="22"/>
          <ac:spMkLst>
            <pc:docMk/>
            <pc:sldMk cId="375077109" sldId="434"/>
            <ac:spMk id="2" creationId="{6C6B1312-E7B5-42B1-84C0-20094B7D98E2}"/>
          </ac:spMkLst>
        </pc:spChg>
        <pc:spChg chg="mod ord">
          <ac:chgData name="BADHAM, JENNIFER M." userId="S::gtrg45@durham.ac.uk::d3e5acb5-b2db-4b06-ac84-616e0149b02f" providerId="AD" clId="Web-{F32A8681-024A-70DA-BC0B-49284E01631A}" dt="2021-09-30T22:36:21.387" v="22"/>
          <ac:spMkLst>
            <pc:docMk/>
            <pc:sldMk cId="375077109" sldId="434"/>
            <ac:spMk id="3" creationId="{A65F54E6-C3EC-474F-8E3E-6B947EA42516}"/>
          </ac:spMkLst>
        </pc:spChg>
        <pc:picChg chg="del mod">
          <ac:chgData name="BADHAM, JENNIFER M." userId="S::gtrg45@durham.ac.uk::d3e5acb5-b2db-4b06-ac84-616e0149b02f" providerId="AD" clId="Web-{F32A8681-024A-70DA-BC0B-49284E01631A}" dt="2021-09-30T23:08:39.393" v="28"/>
          <ac:picMkLst>
            <pc:docMk/>
            <pc:sldMk cId="375077109" sldId="434"/>
            <ac:picMk id="4" creationId="{ADD8710E-3FFD-4736-814E-CEC635B4A8B2}"/>
          </ac:picMkLst>
        </pc:picChg>
        <pc:picChg chg="add del mod">
          <ac:chgData name="BADHAM, JENNIFER M." userId="S::gtrg45@durham.ac.uk::d3e5acb5-b2db-4b06-ac84-616e0149b02f" providerId="AD" clId="Web-{F32A8681-024A-70DA-BC0B-49284E01631A}" dt="2021-09-30T23:08:36.002" v="27"/>
          <ac:picMkLst>
            <pc:docMk/>
            <pc:sldMk cId="375077109" sldId="434"/>
            <ac:picMk id="5" creationId="{9EFC85BD-7E14-4494-8836-F65A934C6D26}"/>
          </ac:picMkLst>
        </pc:picChg>
        <pc:picChg chg="add mod">
          <ac:chgData name="BADHAM, JENNIFER M." userId="S::gtrg45@durham.ac.uk::d3e5acb5-b2db-4b06-ac84-616e0149b02f" providerId="AD" clId="Web-{F32A8681-024A-70DA-BC0B-49284E01631A}" dt="2021-09-30T23:08:59.862" v="34"/>
          <ac:picMkLst>
            <pc:docMk/>
            <pc:sldMk cId="375077109" sldId="434"/>
            <ac:picMk id="6" creationId="{901F90B4-7D0A-4992-8475-30244903C95F}"/>
          </ac:picMkLst>
        </pc:picChg>
      </pc:sldChg>
      <pc:sldChg chg="del">
        <pc:chgData name="BADHAM, JENNIFER M." userId="S::gtrg45@durham.ac.uk::d3e5acb5-b2db-4b06-ac84-616e0149b02f" providerId="AD" clId="Web-{F32A8681-024A-70DA-BC0B-49284E01631A}" dt="2021-10-01T00:43:41.962" v="608"/>
        <pc:sldMkLst>
          <pc:docMk/>
          <pc:sldMk cId="1600067060" sldId="436"/>
        </pc:sldMkLst>
      </pc:sldChg>
      <pc:sldChg chg="addSp delSp modSp mod modClrScheme chgLayout">
        <pc:chgData name="BADHAM, JENNIFER M." userId="S::gtrg45@durham.ac.uk::d3e5acb5-b2db-4b06-ac84-616e0149b02f" providerId="AD" clId="Web-{F32A8681-024A-70DA-BC0B-49284E01631A}" dt="2021-10-01T00:14:40.186" v="350" actId="20577"/>
        <pc:sldMkLst>
          <pc:docMk/>
          <pc:sldMk cId="160499625" sldId="439"/>
        </pc:sldMkLst>
        <pc:spChg chg="mod ord">
          <ac:chgData name="BADHAM, JENNIFER M." userId="S::gtrg45@durham.ac.uk::d3e5acb5-b2db-4b06-ac84-616e0149b02f" providerId="AD" clId="Web-{F32A8681-024A-70DA-BC0B-49284E01631A}" dt="2021-10-01T00:14:40.186" v="350" actId="20577"/>
          <ac:spMkLst>
            <pc:docMk/>
            <pc:sldMk cId="160499625" sldId="439"/>
            <ac:spMk id="2" creationId="{E5AE9AF8-9B30-49A2-A0DE-98A690D87CC2}"/>
          </ac:spMkLst>
        </pc:spChg>
        <pc:spChg chg="add del mod ord">
          <ac:chgData name="BADHAM, JENNIFER M." userId="S::gtrg45@durham.ac.uk::d3e5acb5-b2db-4b06-ac84-616e0149b02f" providerId="AD" clId="Web-{F32A8681-024A-70DA-BC0B-49284E01631A}" dt="2021-09-30T23:30:05.785" v="62"/>
          <ac:spMkLst>
            <pc:docMk/>
            <pc:sldMk cId="160499625" sldId="439"/>
            <ac:spMk id="3" creationId="{0D7C1D15-0B43-4116-A090-E02815577919}"/>
          </ac:spMkLst>
        </pc:spChg>
        <pc:spChg chg="del mod">
          <ac:chgData name="BADHAM, JENNIFER M." userId="S::gtrg45@durham.ac.uk::d3e5acb5-b2db-4b06-ac84-616e0149b02f" providerId="AD" clId="Web-{F32A8681-024A-70DA-BC0B-49284E01631A}" dt="2021-09-30T22:31:05.849" v="7"/>
          <ac:spMkLst>
            <pc:docMk/>
            <pc:sldMk cId="160499625" sldId="439"/>
            <ac:spMk id="3" creationId="{7EAF7895-9314-46AA-9481-2D7395D830CB}"/>
          </ac:spMkLst>
        </pc:spChg>
        <pc:spChg chg="add mod ord">
          <ac:chgData name="BADHAM, JENNIFER M." userId="S::gtrg45@durham.ac.uk::d3e5acb5-b2db-4b06-ac84-616e0149b02f" providerId="AD" clId="Web-{F32A8681-024A-70DA-BC0B-49284E01631A}" dt="2021-10-01T00:12:44.980" v="341" actId="20577"/>
          <ac:spMkLst>
            <pc:docMk/>
            <pc:sldMk cId="160499625" sldId="439"/>
            <ac:spMk id="4" creationId="{EEBC6657-ADB4-4BB2-99F5-AA26AB36110C}"/>
          </ac:spMkLst>
        </pc:spChg>
        <pc:spChg chg="add del mod">
          <ac:chgData name="BADHAM, JENNIFER M." userId="S::gtrg45@durham.ac.uk::d3e5acb5-b2db-4b06-ac84-616e0149b02f" providerId="AD" clId="Web-{F32A8681-024A-70DA-BC0B-49284E01631A}" dt="2021-09-30T22:35:31.995" v="19"/>
          <ac:spMkLst>
            <pc:docMk/>
            <pc:sldMk cId="160499625" sldId="439"/>
            <ac:spMk id="9" creationId="{D87EC049-B377-4CDC-9569-B2287A24518F}"/>
          </ac:spMkLst>
        </pc:spChg>
        <pc:spChg chg="add del mod ord">
          <ac:chgData name="BADHAM, JENNIFER M." userId="S::gtrg45@durham.ac.uk::d3e5acb5-b2db-4b06-ac84-616e0149b02f" providerId="AD" clId="Web-{F32A8681-024A-70DA-BC0B-49284E01631A}" dt="2021-10-01T00:11:59.135" v="295" actId="20577"/>
          <ac:spMkLst>
            <pc:docMk/>
            <pc:sldMk cId="160499625" sldId="439"/>
            <ac:spMk id="11" creationId="{7DD1F10E-6DCA-4599-8660-57A6B55A1DE6}"/>
          </ac:spMkLst>
        </pc:spChg>
        <pc:picChg chg="add del mod ord">
          <ac:chgData name="BADHAM, JENNIFER M." userId="S::gtrg45@durham.ac.uk::d3e5acb5-b2db-4b06-ac84-616e0149b02f" providerId="AD" clId="Web-{F32A8681-024A-70DA-BC0B-49284E01631A}" dt="2021-09-30T22:35:44.480" v="20"/>
          <ac:picMkLst>
            <pc:docMk/>
            <pc:sldMk cId="160499625" sldId="439"/>
            <ac:picMk id="4" creationId="{299076C9-30CD-459D-A36A-E6B0F61F84E0}"/>
          </ac:picMkLst>
        </pc:picChg>
        <pc:picChg chg="add del mod">
          <ac:chgData name="BADHAM, JENNIFER M." userId="S::gtrg45@durham.ac.uk::d3e5acb5-b2db-4b06-ac84-616e0149b02f" providerId="AD" clId="Web-{F32A8681-024A-70DA-BC0B-49284E01631A}" dt="2021-09-30T22:34:22.118" v="11"/>
          <ac:picMkLst>
            <pc:docMk/>
            <pc:sldMk cId="160499625" sldId="439"/>
            <ac:picMk id="5" creationId="{1B2FC5E0-27E2-4194-8C5E-5F4A16BE013C}"/>
          </ac:picMkLst>
        </pc:picChg>
        <pc:picChg chg="add del mod ord">
          <ac:chgData name="BADHAM, JENNIFER M." userId="S::gtrg45@durham.ac.uk::d3e5acb5-b2db-4b06-ac84-616e0149b02f" providerId="AD" clId="Web-{F32A8681-024A-70DA-BC0B-49284E01631A}" dt="2021-09-30T23:29:28.128" v="60"/>
          <ac:picMkLst>
            <pc:docMk/>
            <pc:sldMk cId="160499625" sldId="439"/>
            <ac:picMk id="5" creationId="{FCE42843-BACF-496D-BFE6-E52464F34F9C}"/>
          </ac:picMkLst>
        </pc:picChg>
        <pc:picChg chg="add del mod">
          <ac:chgData name="BADHAM, JENNIFER M." userId="S::gtrg45@durham.ac.uk::d3e5acb5-b2db-4b06-ac84-616e0149b02f" providerId="AD" clId="Web-{F32A8681-024A-70DA-BC0B-49284E01631A}" dt="2021-09-30T22:34:20.446" v="10"/>
          <ac:picMkLst>
            <pc:docMk/>
            <pc:sldMk cId="160499625" sldId="439"/>
            <ac:picMk id="6" creationId="{600D6AC3-6109-4E3C-B003-FF4FF8F10AA7}"/>
          </ac:picMkLst>
        </pc:picChg>
        <pc:picChg chg="add mod ord">
          <ac:chgData name="BADHAM, JENNIFER M." userId="S::gtrg45@durham.ac.uk::d3e5acb5-b2db-4b06-ac84-616e0149b02f" providerId="AD" clId="Web-{F32A8681-024A-70DA-BC0B-49284E01631A}" dt="2021-09-30T23:30:34.458" v="68"/>
          <ac:picMkLst>
            <pc:docMk/>
            <pc:sldMk cId="160499625" sldId="439"/>
            <ac:picMk id="6" creationId="{F782EF17-FB09-4F45-B198-C1E3AB4DC7C7}"/>
          </ac:picMkLst>
        </pc:picChg>
        <pc:picChg chg="del">
          <ac:chgData name="BADHAM, JENNIFER M." userId="S::gtrg45@durham.ac.uk::d3e5acb5-b2db-4b06-ac84-616e0149b02f" providerId="AD" clId="Web-{F32A8681-024A-70DA-BC0B-49284E01631A}" dt="2021-09-30T22:13:02.161" v="6"/>
          <ac:picMkLst>
            <pc:docMk/>
            <pc:sldMk cId="160499625" sldId="439"/>
            <ac:picMk id="7" creationId="{E06F9AB6-0974-40B6-A834-F5F5E0FB5DB1}"/>
          </ac:picMkLst>
        </pc:picChg>
      </pc:sldChg>
      <pc:sldChg chg="addSp modSp add replId">
        <pc:chgData name="BADHAM, JENNIFER M." userId="S::gtrg45@durham.ac.uk::d3e5acb5-b2db-4b06-ac84-616e0149b02f" providerId="AD" clId="Web-{F32A8681-024A-70DA-BC0B-49284E01631A}" dt="2021-10-01T00:43:35.962" v="607" actId="20577"/>
        <pc:sldMkLst>
          <pc:docMk/>
          <pc:sldMk cId="3154639537" sldId="440"/>
        </pc:sldMkLst>
        <pc:spChg chg="mod">
          <ac:chgData name="BADHAM, JENNIFER M." userId="S::gtrg45@durham.ac.uk::d3e5acb5-b2db-4b06-ac84-616e0149b02f" providerId="AD" clId="Web-{F32A8681-024A-70DA-BC0B-49284E01631A}" dt="2021-10-01T00:31:47.336" v="410" actId="20577"/>
          <ac:spMkLst>
            <pc:docMk/>
            <pc:sldMk cId="3154639537" sldId="440"/>
            <ac:spMk id="2" creationId="{E5AE9AF8-9B30-49A2-A0DE-98A690D87CC2}"/>
          </ac:spMkLst>
        </pc:spChg>
        <pc:spChg chg="mod">
          <ac:chgData name="BADHAM, JENNIFER M." userId="S::gtrg45@durham.ac.uk::d3e5acb5-b2db-4b06-ac84-616e0149b02f" providerId="AD" clId="Web-{F32A8681-024A-70DA-BC0B-49284E01631A}" dt="2021-10-01T00:43:35.962" v="607" actId="20577"/>
          <ac:spMkLst>
            <pc:docMk/>
            <pc:sldMk cId="3154639537" sldId="440"/>
            <ac:spMk id="3" creationId="{7EAF7895-9314-46AA-9481-2D7395D830CB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32:27.884" v="418" actId="1076"/>
          <ac:spMkLst>
            <pc:docMk/>
            <pc:sldMk cId="3154639537" sldId="440"/>
            <ac:spMk id="4" creationId="{581A0276-DE15-41BD-B6EB-5456F385AE97}"/>
          </ac:spMkLst>
        </pc:spChg>
      </pc:sldChg>
      <pc:sldChg chg="addSp delSp modSp new mod ord modClrScheme chgLayout">
        <pc:chgData name="BADHAM, JENNIFER M." userId="S::gtrg45@durham.ac.uk::d3e5acb5-b2db-4b06-ac84-616e0149b02f" providerId="AD" clId="Web-{F32A8681-024A-70DA-BC0B-49284E01631A}" dt="2021-10-01T00:14:22.732" v="343" actId="20577"/>
        <pc:sldMkLst>
          <pc:docMk/>
          <pc:sldMk cId="1638676082" sldId="441"/>
        </pc:sldMkLst>
        <pc:spChg chg="mod ord">
          <ac:chgData name="BADHAM, JENNIFER M." userId="S::gtrg45@durham.ac.uk::d3e5acb5-b2db-4b06-ac84-616e0149b02f" providerId="AD" clId="Web-{F32A8681-024A-70DA-BC0B-49284E01631A}" dt="2021-10-01T00:14:22.732" v="343" actId="20577"/>
          <ac:spMkLst>
            <pc:docMk/>
            <pc:sldMk cId="1638676082" sldId="441"/>
            <ac:spMk id="2" creationId="{C365CA82-C193-477F-8E6F-F30BDD61AEE6}"/>
          </ac:spMkLst>
        </pc:spChg>
        <pc:spChg chg="del">
          <ac:chgData name="BADHAM, JENNIFER M." userId="S::gtrg45@durham.ac.uk::d3e5acb5-b2db-4b06-ac84-616e0149b02f" providerId="AD" clId="Web-{F32A8681-024A-70DA-BC0B-49284E01631A}" dt="2021-09-30T23:52:07.401" v="182"/>
          <ac:spMkLst>
            <pc:docMk/>
            <pc:sldMk cId="1638676082" sldId="441"/>
            <ac:spMk id="3" creationId="{6DEFE934-49F5-4854-B75A-D351FAE85070}"/>
          </ac:spMkLst>
        </pc:spChg>
        <pc:spChg chg="del">
          <ac:chgData name="BADHAM, JENNIFER M." userId="S::gtrg45@durham.ac.uk::d3e5acb5-b2db-4b06-ac84-616e0149b02f" providerId="AD" clId="Web-{F32A8681-024A-70DA-BC0B-49284E01631A}" dt="2021-09-30T23:52:07.401" v="182"/>
          <ac:spMkLst>
            <pc:docMk/>
            <pc:sldMk cId="1638676082" sldId="441"/>
            <ac:spMk id="4" creationId="{901500F7-A3EC-4BFE-B6F8-1708B69B00FF}"/>
          </ac:spMkLst>
        </pc:spChg>
        <pc:spChg chg="del">
          <ac:chgData name="BADHAM, JENNIFER M." userId="S::gtrg45@durham.ac.uk::d3e5acb5-b2db-4b06-ac84-616e0149b02f" providerId="AD" clId="Web-{F32A8681-024A-70DA-BC0B-49284E01631A}" dt="2021-09-30T23:52:07.401" v="182"/>
          <ac:spMkLst>
            <pc:docMk/>
            <pc:sldMk cId="1638676082" sldId="441"/>
            <ac:spMk id="5" creationId="{C96664E8-82E5-4D60-B69A-8628BD34DE6E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04:29.357" v="226" actId="20577"/>
          <ac:spMkLst>
            <pc:docMk/>
            <pc:sldMk cId="1638676082" sldId="441"/>
            <ac:spMk id="8" creationId="{6FA8AC42-D160-43C0-8998-53CADD35EA3A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03:24.684" v="222" actId="20577"/>
          <ac:spMkLst>
            <pc:docMk/>
            <pc:sldMk cId="1638676082" sldId="441"/>
            <ac:spMk id="10" creationId="{A8A2FF9A-6051-4323-A08A-8ABA71D9ECC0}"/>
          </ac:spMkLst>
        </pc:spChg>
        <pc:picChg chg="add mod">
          <ac:chgData name="BADHAM, JENNIFER M." userId="S::gtrg45@durham.ac.uk::d3e5acb5-b2db-4b06-ac84-616e0149b02f" providerId="AD" clId="Web-{F32A8681-024A-70DA-BC0B-49284E01631A}" dt="2021-09-30T23:52:28.886" v="184" actId="1076"/>
          <ac:picMkLst>
            <pc:docMk/>
            <pc:sldMk cId="1638676082" sldId="441"/>
            <ac:picMk id="6" creationId="{F9748EBE-961F-463B-8FF2-D70830444FBF}"/>
          </ac:picMkLst>
        </pc:picChg>
        <pc:picChg chg="add mod">
          <ac:chgData name="BADHAM, JENNIFER M." userId="S::gtrg45@durham.ac.uk::d3e5acb5-b2db-4b06-ac84-616e0149b02f" providerId="AD" clId="Web-{F32A8681-024A-70DA-BC0B-49284E01631A}" dt="2021-09-30T23:53:56.841" v="196" actId="1076"/>
          <ac:picMkLst>
            <pc:docMk/>
            <pc:sldMk cId="1638676082" sldId="441"/>
            <ac:picMk id="7" creationId="{CC5A22C7-5BF6-40E7-82C3-01E19B309C8B}"/>
          </ac:picMkLst>
        </pc:picChg>
      </pc:sldChg>
      <pc:sldChg chg="addSp delSp modSp new mod modClrScheme chgLayout">
        <pc:chgData name="BADHAM, JENNIFER M." userId="S::gtrg45@durham.ac.uk::d3e5acb5-b2db-4b06-ac84-616e0149b02f" providerId="AD" clId="Web-{F32A8681-024A-70DA-BC0B-49284E01631A}" dt="2021-10-01T00:34:52.044" v="469" actId="1076"/>
        <pc:sldMkLst>
          <pc:docMk/>
          <pc:sldMk cId="1714919590" sldId="442"/>
        </pc:sldMkLst>
        <pc:spChg chg="mod ord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2" creationId="{28BA286E-DF95-4039-8627-E301400B6E88}"/>
          </ac:spMkLst>
        </pc:spChg>
        <pc:spChg chg="del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3" creationId="{179CEC3E-32BC-472E-BE39-7BE21CB4C04C}"/>
          </ac:spMkLst>
        </pc:spChg>
        <pc:spChg chg="del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4" creationId="{9DD6C2E2-C109-4B57-B4D3-4CF923F0DCA4}"/>
          </ac:spMkLst>
        </pc:spChg>
        <pc:spChg chg="del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5" creationId="{DFD59E46-FA6D-48B6-8FDE-9A0E96C8B576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34:52.044" v="469" actId="1076"/>
          <ac:spMkLst>
            <pc:docMk/>
            <pc:sldMk cId="1714919590" sldId="442"/>
            <ac:spMk id="280" creationId="{C9F03028-50D3-493D-94C9-C58208C9CAE2}"/>
          </ac:spMkLst>
        </pc:spChg>
        <pc:graphicFrameChg chg="add mod modGraphic">
          <ac:chgData name="BADHAM, JENNIFER M." userId="S::gtrg45@durham.ac.uk::d3e5acb5-b2db-4b06-ac84-616e0149b02f" providerId="AD" clId="Web-{F32A8681-024A-70DA-BC0B-49284E01631A}" dt="2021-10-01T00:30:20.288" v="383" actId="1076"/>
          <ac:graphicFrameMkLst>
            <pc:docMk/>
            <pc:sldMk cId="1714919590" sldId="442"/>
            <ac:graphicFrameMk id="6" creationId="{E5B79733-AA8E-46FF-A323-D20BDBC807B6}"/>
          </ac:graphicFrameMkLst>
        </pc:graphicFrameChg>
        <pc:picChg chg="add del mod">
          <ac:chgData name="BADHAM, JENNIFER M." userId="S::gtrg45@durham.ac.uk::d3e5acb5-b2db-4b06-ac84-616e0149b02f" providerId="AD" clId="Web-{F32A8681-024A-70DA-BC0B-49284E01631A}" dt="2021-10-01T00:30:47.210" v="385"/>
          <ac:picMkLst>
            <pc:docMk/>
            <pc:sldMk cId="1714919590" sldId="442"/>
            <ac:picMk id="279" creationId="{E8D8CDA6-F027-4333-B81B-49069A499898}"/>
          </ac:picMkLst>
        </pc:picChg>
      </pc:sldChg>
    </pc:docChg>
  </pc:docChgLst>
  <pc:docChgLst>
    <pc:chgData name="BADHAM, JENNIFER M." userId="S::gtrg45@durham.ac.uk::d3e5acb5-b2db-4b06-ac84-616e0149b02f" providerId="AD" clId="Web-{E5791C0E-1422-37E0-500B-F409AC9C3AA0}"/>
    <pc:docChg chg="modSld">
      <pc:chgData name="BADHAM, JENNIFER M." userId="S::gtrg45@durham.ac.uk::d3e5acb5-b2db-4b06-ac84-616e0149b02f" providerId="AD" clId="Web-{E5791C0E-1422-37E0-500B-F409AC9C3AA0}" dt="2022-11-11T11:19:59.776" v="19" actId="1076"/>
      <pc:docMkLst>
        <pc:docMk/>
      </pc:docMkLst>
      <pc:sldChg chg="addSp delSp modSp">
        <pc:chgData name="BADHAM, JENNIFER M." userId="S::gtrg45@durham.ac.uk::d3e5acb5-b2db-4b06-ac84-616e0149b02f" providerId="AD" clId="Web-{E5791C0E-1422-37E0-500B-F409AC9C3AA0}" dt="2022-11-11T11:19:59.776" v="19" actId="1076"/>
        <pc:sldMkLst>
          <pc:docMk/>
          <pc:sldMk cId="625682079" sldId="710"/>
        </pc:sldMkLst>
        <pc:spChg chg="mod">
          <ac:chgData name="BADHAM, JENNIFER M." userId="S::gtrg45@durham.ac.uk::d3e5acb5-b2db-4b06-ac84-616e0149b02f" providerId="AD" clId="Web-{E5791C0E-1422-37E0-500B-F409AC9C3AA0}" dt="2022-11-11T11:18:43.070" v="11" actId="14100"/>
          <ac:spMkLst>
            <pc:docMk/>
            <pc:sldMk cId="625682079" sldId="710"/>
            <ac:spMk id="2" creationId="{71827F70-AB60-12C8-1DD5-6AC031669061}"/>
          </ac:spMkLst>
        </pc:spChg>
        <pc:spChg chg="mod">
          <ac:chgData name="BADHAM, JENNIFER M." userId="S::gtrg45@durham.ac.uk::d3e5acb5-b2db-4b06-ac84-616e0149b02f" providerId="AD" clId="Web-{E5791C0E-1422-37E0-500B-F409AC9C3AA0}" dt="2022-11-11T11:19:57.354" v="18" actId="1076"/>
          <ac:spMkLst>
            <pc:docMk/>
            <pc:sldMk cId="625682079" sldId="710"/>
            <ac:spMk id="7" creationId="{85DE4AB6-3707-F4A8-CF66-DF2A50BC2D30}"/>
          </ac:spMkLst>
        </pc:spChg>
        <pc:picChg chg="add mod modCrop">
          <ac:chgData name="BADHAM, JENNIFER M." userId="S::gtrg45@durham.ac.uk::d3e5acb5-b2db-4b06-ac84-616e0149b02f" providerId="AD" clId="Web-{E5791C0E-1422-37E0-500B-F409AC9C3AA0}" dt="2022-11-11T11:17:34.489" v="10" actId="1076"/>
          <ac:picMkLst>
            <pc:docMk/>
            <pc:sldMk cId="625682079" sldId="710"/>
            <ac:picMk id="3" creationId="{FE4BA71C-75C6-D0BF-5C85-B327B92C068E}"/>
          </ac:picMkLst>
        </pc:picChg>
        <pc:picChg chg="add del mod">
          <ac:chgData name="BADHAM, JENNIFER M." userId="S::gtrg45@durham.ac.uk::d3e5acb5-b2db-4b06-ac84-616e0149b02f" providerId="AD" clId="Web-{E5791C0E-1422-37E0-500B-F409AC9C3AA0}" dt="2022-11-11T11:16:29.096" v="5"/>
          <ac:picMkLst>
            <pc:docMk/>
            <pc:sldMk cId="625682079" sldId="710"/>
            <ac:picMk id="4" creationId="{C44DE14D-10AC-A0B5-22DF-3D1F538BAEBF}"/>
          </ac:picMkLst>
        </pc:picChg>
        <pc:picChg chg="add del mod">
          <ac:chgData name="BADHAM, JENNIFER M." userId="S::gtrg45@durham.ac.uk::d3e5acb5-b2db-4b06-ac84-616e0149b02f" providerId="AD" clId="Web-{E5791C0E-1422-37E0-500B-F409AC9C3AA0}" dt="2022-11-11T11:14:17.904" v="4"/>
          <ac:picMkLst>
            <pc:docMk/>
            <pc:sldMk cId="625682079" sldId="710"/>
            <ac:picMk id="5" creationId="{3A113D89-B7BE-97F3-169F-4526826AF216}"/>
          </ac:picMkLst>
        </pc:picChg>
        <pc:picChg chg="mod">
          <ac:chgData name="BADHAM, JENNIFER M." userId="S::gtrg45@durham.ac.uk::d3e5acb5-b2db-4b06-ac84-616e0149b02f" providerId="AD" clId="Web-{E5791C0E-1422-37E0-500B-F409AC9C3AA0}" dt="2022-11-11T11:19:53.666" v="17" actId="1076"/>
          <ac:picMkLst>
            <pc:docMk/>
            <pc:sldMk cId="625682079" sldId="710"/>
            <ac:picMk id="6" creationId="{AD8FE671-DB21-26EF-6133-FDB1C3F46D42}"/>
          </ac:picMkLst>
        </pc:picChg>
        <pc:picChg chg="add mod">
          <ac:chgData name="BADHAM, JENNIFER M." userId="S::gtrg45@durham.ac.uk::d3e5acb5-b2db-4b06-ac84-616e0149b02f" providerId="AD" clId="Web-{E5791C0E-1422-37E0-500B-F409AC9C3AA0}" dt="2022-11-11T11:19:59.776" v="19" actId="1076"/>
          <ac:picMkLst>
            <pc:docMk/>
            <pc:sldMk cId="625682079" sldId="710"/>
            <ac:picMk id="8" creationId="{D1EF6E70-9240-5242-D2E2-F5103F3D6E98}"/>
          </ac:picMkLst>
        </pc:picChg>
      </pc:sldChg>
    </pc:docChg>
  </pc:docChgLst>
  <pc:docChgLst>
    <pc:chgData name="BADHAM, JENNIFER M." userId="S::gtrg45@durham.ac.uk::d3e5acb5-b2db-4b06-ac84-616e0149b02f" providerId="AD" clId="Web-{90B18E90-0E61-2558-F8E0-1D8168F62126}"/>
    <pc:docChg chg="addSld modSld sldOrd">
      <pc:chgData name="BADHAM, JENNIFER M." userId="S::gtrg45@durham.ac.uk::d3e5acb5-b2db-4b06-ac84-616e0149b02f" providerId="AD" clId="Web-{90B18E90-0E61-2558-F8E0-1D8168F62126}" dt="2022-02-16T20:39:47.171" v="37" actId="1076"/>
      <pc:docMkLst>
        <pc:docMk/>
      </pc:docMkLst>
      <pc:sldChg chg="ord">
        <pc:chgData name="BADHAM, JENNIFER M." userId="S::gtrg45@durham.ac.uk::d3e5acb5-b2db-4b06-ac84-616e0149b02f" providerId="AD" clId="Web-{90B18E90-0E61-2558-F8E0-1D8168F62126}" dt="2022-02-16T20:23:07.273" v="35"/>
        <pc:sldMkLst>
          <pc:docMk/>
          <pc:sldMk cId="2941821808" sldId="469"/>
        </pc:sldMkLst>
      </pc:sldChg>
      <pc:sldChg chg="addSp delSp modSp add mod ord modClrScheme chgLayout">
        <pc:chgData name="BADHAM, JENNIFER M." userId="S::gtrg45@durham.ac.uk::d3e5acb5-b2db-4b06-ac84-616e0149b02f" providerId="AD" clId="Web-{90B18E90-0E61-2558-F8E0-1D8168F62126}" dt="2022-02-16T20:39:47.171" v="37" actId="1076"/>
        <pc:sldMkLst>
          <pc:docMk/>
          <pc:sldMk cId="588393886" sldId="514"/>
        </pc:sldMkLst>
        <pc:spChg chg="mod ord">
          <ac:chgData name="BADHAM, JENNIFER M." userId="S::gtrg45@durham.ac.uk::d3e5acb5-b2db-4b06-ac84-616e0149b02f" providerId="AD" clId="Web-{90B18E90-0E61-2558-F8E0-1D8168F62126}" dt="2022-02-16T20:17:47.424" v="1"/>
          <ac:spMkLst>
            <pc:docMk/>
            <pc:sldMk cId="588393886" sldId="514"/>
            <ac:spMk id="2" creationId="{00000000-0000-0000-0000-000000000000}"/>
          </ac:spMkLst>
        </pc:spChg>
        <pc:spChg chg="mod">
          <ac:chgData name="BADHAM, JENNIFER M." userId="S::gtrg45@durham.ac.uk::d3e5acb5-b2db-4b06-ac84-616e0149b02f" providerId="AD" clId="Web-{90B18E90-0E61-2558-F8E0-1D8168F62126}" dt="2022-02-16T20:19:48.364" v="9" actId="20577"/>
          <ac:spMkLst>
            <pc:docMk/>
            <pc:sldMk cId="588393886" sldId="514"/>
            <ac:spMk id="3" creationId="{00000000-0000-0000-0000-000000000000}"/>
          </ac:spMkLst>
        </pc:spChg>
        <pc:spChg chg="del">
          <ac:chgData name="BADHAM, JENNIFER M." userId="S::gtrg45@durham.ac.uk::d3e5acb5-b2db-4b06-ac84-616e0149b02f" providerId="AD" clId="Web-{90B18E90-0E61-2558-F8E0-1D8168F62126}" dt="2022-02-16T20:20:15.942" v="15"/>
          <ac:spMkLst>
            <pc:docMk/>
            <pc:sldMk cId="588393886" sldId="514"/>
            <ac:spMk id="6" creationId="{00000000-0000-0000-0000-000000000000}"/>
          </ac:spMkLst>
        </pc:spChg>
        <pc:spChg chg="add mod">
          <ac:chgData name="BADHAM, JENNIFER M." userId="S::gtrg45@durham.ac.uk::d3e5acb5-b2db-4b06-ac84-616e0149b02f" providerId="AD" clId="Web-{90B18E90-0E61-2558-F8E0-1D8168F62126}" dt="2022-02-16T20:20:07.411" v="14" actId="1076"/>
          <ac:spMkLst>
            <pc:docMk/>
            <pc:sldMk cId="588393886" sldId="514"/>
            <ac:spMk id="9" creationId="{2554AE83-EFDB-4812-94DF-20ECD08ED89A}"/>
          </ac:spMkLst>
        </pc:spChg>
        <pc:picChg chg="mod">
          <ac:chgData name="BADHAM, JENNIFER M." userId="S::gtrg45@durham.ac.uk::d3e5acb5-b2db-4b06-ac84-616e0149b02f" providerId="AD" clId="Web-{90B18E90-0E61-2558-F8E0-1D8168F62126}" dt="2022-02-16T20:21:54.585" v="30" actId="1076"/>
          <ac:picMkLst>
            <pc:docMk/>
            <pc:sldMk cId="588393886" sldId="514"/>
            <ac:picMk id="4" creationId="{00000000-0000-0000-0000-000000000000}"/>
          </ac:picMkLst>
        </pc:picChg>
        <pc:picChg chg="mod">
          <ac:chgData name="BADHAM, JENNIFER M." userId="S::gtrg45@durham.ac.uk::d3e5acb5-b2db-4b06-ac84-616e0149b02f" providerId="AD" clId="Web-{90B18E90-0E61-2558-F8E0-1D8168F62126}" dt="2022-02-16T20:21:56.866" v="31" actId="1076"/>
          <ac:picMkLst>
            <pc:docMk/>
            <pc:sldMk cId="588393886" sldId="514"/>
            <ac:picMk id="5" creationId="{00000000-0000-0000-0000-000000000000}"/>
          </ac:picMkLst>
        </pc:picChg>
        <pc:picChg chg="mod">
          <ac:chgData name="BADHAM, JENNIFER M." userId="S::gtrg45@durham.ac.uk::d3e5acb5-b2db-4b06-ac84-616e0149b02f" providerId="AD" clId="Web-{90B18E90-0E61-2558-F8E0-1D8168F62126}" dt="2022-02-16T20:39:47.171" v="37" actId="1076"/>
          <ac:picMkLst>
            <pc:docMk/>
            <pc:sldMk cId="588393886" sldId="514"/>
            <ac:picMk id="7" creationId="{00000000-0000-0000-0000-000000000000}"/>
          </ac:picMkLst>
        </pc:picChg>
      </pc:sldChg>
      <pc:sldMasterChg chg="addSldLayout">
        <pc:chgData name="BADHAM, JENNIFER M." userId="S::gtrg45@durham.ac.uk::d3e5acb5-b2db-4b06-ac84-616e0149b02f" providerId="AD" clId="Web-{90B18E90-0E61-2558-F8E0-1D8168F62126}" dt="2022-02-16T20:17:18.017" v="0"/>
        <pc:sldMasterMkLst>
          <pc:docMk/>
          <pc:sldMasterMk cId="713788537" sldId="2147483665"/>
        </pc:sldMasterMkLst>
        <pc:sldLayoutChg chg="add">
          <pc:chgData name="BADHAM, JENNIFER M." userId="S::gtrg45@durham.ac.uk::d3e5acb5-b2db-4b06-ac84-616e0149b02f" providerId="AD" clId="Web-{90B18E90-0E61-2558-F8E0-1D8168F62126}" dt="2022-02-16T20:17:18.017" v="0"/>
          <pc:sldLayoutMkLst>
            <pc:docMk/>
            <pc:sldMasterMk cId="713788537" sldId="2147483665"/>
            <pc:sldLayoutMk cId="2170290000" sldId="2147483674"/>
          </pc:sldLayoutMkLst>
        </pc:sldLayoutChg>
      </pc:sldMasterChg>
    </pc:docChg>
  </pc:docChgLst>
  <pc:docChgLst>
    <pc:chgData name="BADHAM, JENNIFER M." userId="S::gtrg45@durham.ac.uk::d3e5acb5-b2db-4b06-ac84-616e0149b02f" providerId="AD" clId="Web-{82475232-3595-407A-93B6-54B4DDCB5698}"/>
    <pc:docChg chg="addSld delSld modSld sldOrd">
      <pc:chgData name="BADHAM, JENNIFER M." userId="S::gtrg45@durham.ac.uk::d3e5acb5-b2db-4b06-ac84-616e0149b02f" providerId="AD" clId="Web-{82475232-3595-407A-93B6-54B4DDCB5698}" dt="2022-02-17T17:52:52.756" v="399"/>
      <pc:docMkLst>
        <pc:docMk/>
      </pc:docMkLst>
      <pc:sldChg chg="modSp">
        <pc:chgData name="BADHAM, JENNIFER M." userId="S::gtrg45@durham.ac.uk::d3e5acb5-b2db-4b06-ac84-616e0149b02f" providerId="AD" clId="Web-{82475232-3595-407A-93B6-54B4DDCB5698}" dt="2022-02-17T17:24:28.743" v="144" actId="20577"/>
        <pc:sldMkLst>
          <pc:docMk/>
          <pc:sldMk cId="2941821808" sldId="469"/>
        </pc:sldMkLst>
        <pc:spChg chg="mod">
          <ac:chgData name="BADHAM, JENNIFER M." userId="S::gtrg45@durham.ac.uk::d3e5acb5-b2db-4b06-ac84-616e0149b02f" providerId="AD" clId="Web-{82475232-3595-407A-93B6-54B4DDCB5698}" dt="2022-02-17T17:24:28.743" v="144" actId="20577"/>
          <ac:spMkLst>
            <pc:docMk/>
            <pc:sldMk cId="2941821808" sldId="469"/>
            <ac:spMk id="4" creationId="{4CE21FD3-A370-4F3B-979A-33CB4FF372C1}"/>
          </ac:spMkLst>
        </pc:spChg>
      </pc:sldChg>
      <pc:sldChg chg="addSp modSp mod modClrScheme chgLayout">
        <pc:chgData name="BADHAM, JENNIFER M." userId="S::gtrg45@durham.ac.uk::d3e5acb5-b2db-4b06-ac84-616e0149b02f" providerId="AD" clId="Web-{82475232-3595-407A-93B6-54B4DDCB5698}" dt="2022-02-17T17:13:47.681" v="48" actId="14100"/>
        <pc:sldMkLst>
          <pc:docMk/>
          <pc:sldMk cId="3123614596" sldId="508"/>
        </pc:sldMkLst>
        <pc:spChg chg="mod ord">
          <ac:chgData name="BADHAM, JENNIFER M." userId="S::gtrg45@durham.ac.uk::d3e5acb5-b2db-4b06-ac84-616e0149b02f" providerId="AD" clId="Web-{82475232-3595-407A-93B6-54B4DDCB5698}" dt="2022-02-17T17:13:15.040" v="21"/>
          <ac:spMkLst>
            <pc:docMk/>
            <pc:sldMk cId="3123614596" sldId="508"/>
            <ac:spMk id="2" creationId="{FE292C0B-85A8-4204-8FEF-00597CDDC872}"/>
          </ac:spMkLst>
        </pc:spChg>
        <pc:spChg chg="add mod ord">
          <ac:chgData name="BADHAM, JENNIFER M." userId="S::gtrg45@durham.ac.uk::d3e5acb5-b2db-4b06-ac84-616e0149b02f" providerId="AD" clId="Web-{82475232-3595-407A-93B6-54B4DDCB5698}" dt="2022-02-17T17:13:47.681" v="48" actId="14100"/>
          <ac:spMkLst>
            <pc:docMk/>
            <pc:sldMk cId="3123614596" sldId="508"/>
            <ac:spMk id="5" creationId="{EABA06D4-3DE0-4163-BC65-C6BE66F01A54}"/>
          </ac:spMkLst>
        </pc:spChg>
        <pc:picChg chg="ord">
          <ac:chgData name="BADHAM, JENNIFER M." userId="S::gtrg45@durham.ac.uk::d3e5acb5-b2db-4b06-ac84-616e0149b02f" providerId="AD" clId="Web-{82475232-3595-407A-93B6-54B4DDCB5698}" dt="2022-02-17T17:13:39.634" v="46"/>
          <ac:picMkLst>
            <pc:docMk/>
            <pc:sldMk cId="3123614596" sldId="508"/>
            <ac:picMk id="3" creationId="{015FEEC6-72F8-4E9B-83A3-AFFD06F46118}"/>
          </ac:picMkLst>
        </pc:picChg>
      </pc:sldChg>
      <pc:sldChg chg="modSp">
        <pc:chgData name="BADHAM, JENNIFER M." userId="S::gtrg45@durham.ac.uk::d3e5acb5-b2db-4b06-ac84-616e0149b02f" providerId="AD" clId="Web-{82475232-3595-407A-93B6-54B4DDCB5698}" dt="2022-02-17T17:22:41.584" v="127" actId="20577"/>
        <pc:sldMkLst>
          <pc:docMk/>
          <pc:sldMk cId="2223835488" sldId="511"/>
        </pc:sldMkLst>
        <pc:spChg chg="mod">
          <ac:chgData name="BADHAM, JENNIFER M." userId="S::gtrg45@durham.ac.uk::d3e5acb5-b2db-4b06-ac84-616e0149b02f" providerId="AD" clId="Web-{82475232-3595-407A-93B6-54B4DDCB5698}" dt="2022-02-17T17:22:41.584" v="127" actId="20577"/>
          <ac:spMkLst>
            <pc:docMk/>
            <pc:sldMk cId="2223835488" sldId="511"/>
            <ac:spMk id="2" creationId="{69839943-4BD4-49CA-A3CD-7F133E4A35C9}"/>
          </ac:spMkLst>
        </pc:spChg>
      </pc:sldChg>
      <pc:sldChg chg="addSp modSp">
        <pc:chgData name="BADHAM, JENNIFER M." userId="S::gtrg45@durham.ac.uk::d3e5acb5-b2db-4b06-ac84-616e0149b02f" providerId="AD" clId="Web-{82475232-3595-407A-93B6-54B4DDCB5698}" dt="2022-02-17T17:52:29.380" v="398" actId="1076"/>
        <pc:sldMkLst>
          <pc:docMk/>
          <pc:sldMk cId="1358008726" sldId="513"/>
        </pc:sldMkLst>
        <pc:spChg chg="mod">
          <ac:chgData name="BADHAM, JENNIFER M." userId="S::gtrg45@durham.ac.uk::d3e5acb5-b2db-4b06-ac84-616e0149b02f" providerId="AD" clId="Web-{82475232-3595-407A-93B6-54B4DDCB5698}" dt="2022-02-17T17:50:36.143" v="362" actId="20577"/>
          <ac:spMkLst>
            <pc:docMk/>
            <pc:sldMk cId="1358008726" sldId="513"/>
            <ac:spMk id="2" creationId="{AA65502E-8000-4FF9-BDE1-6BD63A5EDFC4}"/>
          </ac:spMkLst>
        </pc:spChg>
        <pc:spChg chg="mod">
          <ac:chgData name="BADHAM, JENNIFER M." userId="S::gtrg45@durham.ac.uk::d3e5acb5-b2db-4b06-ac84-616e0149b02f" providerId="AD" clId="Web-{82475232-3595-407A-93B6-54B4DDCB5698}" dt="2022-02-17T17:52:25.458" v="397" actId="1076"/>
          <ac:spMkLst>
            <pc:docMk/>
            <pc:sldMk cId="1358008726" sldId="513"/>
            <ac:spMk id="4" creationId="{932D525B-25F0-429A-BDB2-836352A4C9D5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52:29.380" v="398" actId="1076"/>
          <ac:spMkLst>
            <pc:docMk/>
            <pc:sldMk cId="1358008726" sldId="513"/>
            <ac:spMk id="5" creationId="{41694EC2-4985-4C33-B644-D6C2C4211987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52:06.598" v="394" actId="1076"/>
          <ac:spMkLst>
            <pc:docMk/>
            <pc:sldMk cId="1358008726" sldId="513"/>
            <ac:spMk id="6" creationId="{59D7602E-0EC0-4620-B76E-1EEDA73E0E90}"/>
          </ac:spMkLst>
        </pc:spChg>
        <pc:picChg chg="mod">
          <ac:chgData name="BADHAM, JENNIFER M." userId="S::gtrg45@durham.ac.uk::d3e5acb5-b2db-4b06-ac84-616e0149b02f" providerId="AD" clId="Web-{82475232-3595-407A-93B6-54B4DDCB5698}" dt="2022-02-17T17:52:19.411" v="396" actId="1076"/>
          <ac:picMkLst>
            <pc:docMk/>
            <pc:sldMk cId="1358008726" sldId="513"/>
            <ac:picMk id="3" creationId="{A79A0274-2B79-4FBD-B814-2125A27EAFED}"/>
          </ac:picMkLst>
        </pc:picChg>
      </pc:sldChg>
      <pc:sldChg chg="modSp ord">
        <pc:chgData name="BADHAM, JENNIFER M." userId="S::gtrg45@durham.ac.uk::d3e5acb5-b2db-4b06-ac84-616e0149b02f" providerId="AD" clId="Web-{82475232-3595-407A-93B6-54B4DDCB5698}" dt="2022-02-17T17:23:17.554" v="134"/>
        <pc:sldMkLst>
          <pc:docMk/>
          <pc:sldMk cId="335623272" sldId="516"/>
        </pc:sldMkLst>
        <pc:spChg chg="mod">
          <ac:chgData name="BADHAM, JENNIFER M." userId="S::gtrg45@durham.ac.uk::d3e5acb5-b2db-4b06-ac84-616e0149b02f" providerId="AD" clId="Web-{82475232-3595-407A-93B6-54B4DDCB5698}" dt="2022-02-17T17:23:14.820" v="133" actId="20577"/>
          <ac:spMkLst>
            <pc:docMk/>
            <pc:sldMk cId="335623272" sldId="516"/>
            <ac:spMk id="2" creationId="{451551BA-C974-40C2-8623-22D15D1D84F3}"/>
          </ac:spMkLst>
        </pc:spChg>
      </pc:sldChg>
      <pc:sldChg chg="ord">
        <pc:chgData name="BADHAM, JENNIFER M." userId="S::gtrg45@durham.ac.uk::d3e5acb5-b2db-4b06-ac84-616e0149b02f" providerId="AD" clId="Web-{82475232-3595-407A-93B6-54B4DDCB5698}" dt="2022-02-17T17:52:52.756" v="399"/>
        <pc:sldMkLst>
          <pc:docMk/>
          <pc:sldMk cId="1520930108" sldId="519"/>
        </pc:sldMkLst>
      </pc:sldChg>
      <pc:sldChg chg="addSp modSp new ord">
        <pc:chgData name="BADHAM, JENNIFER M." userId="S::gtrg45@durham.ac.uk::d3e5acb5-b2db-4b06-ac84-616e0149b02f" providerId="AD" clId="Web-{82475232-3595-407A-93B6-54B4DDCB5698}" dt="2022-02-17T17:21:57.630" v="122" actId="1076"/>
        <pc:sldMkLst>
          <pc:docMk/>
          <pc:sldMk cId="1727032030" sldId="520"/>
        </pc:sldMkLst>
        <pc:spChg chg="mod">
          <ac:chgData name="BADHAM, JENNIFER M." userId="S::gtrg45@durham.ac.uk::d3e5acb5-b2db-4b06-ac84-616e0149b02f" providerId="AD" clId="Web-{82475232-3595-407A-93B6-54B4DDCB5698}" dt="2022-02-17T17:14:34.416" v="65" actId="20577"/>
          <ac:spMkLst>
            <pc:docMk/>
            <pc:sldMk cId="1727032030" sldId="520"/>
            <ac:spMk id="2" creationId="{1315B014-51F7-4B4A-AC1E-998A5861733E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19:17.361" v="112" actId="1076"/>
          <ac:spMkLst>
            <pc:docMk/>
            <pc:sldMk cId="1727032030" sldId="520"/>
            <ac:spMk id="6" creationId="{80416D9F-F651-4334-B699-4F4FC43E4E5B}"/>
          </ac:spMkLst>
        </pc:spChg>
        <pc:picChg chg="add mod">
          <ac:chgData name="BADHAM, JENNIFER M." userId="S::gtrg45@durham.ac.uk::d3e5acb5-b2db-4b06-ac84-616e0149b02f" providerId="AD" clId="Web-{82475232-3595-407A-93B6-54B4DDCB5698}" dt="2022-02-17T17:21:48.755" v="121" actId="1076"/>
          <ac:picMkLst>
            <pc:docMk/>
            <pc:sldMk cId="1727032030" sldId="520"/>
            <ac:picMk id="3" creationId="{9152CC5D-C0C6-407E-BA21-77A49E2DAAE7}"/>
          </ac:picMkLst>
        </pc:picChg>
        <pc:picChg chg="add mod">
          <ac:chgData name="BADHAM, JENNIFER M." userId="S::gtrg45@durham.ac.uk::d3e5acb5-b2db-4b06-ac84-616e0149b02f" providerId="AD" clId="Web-{82475232-3595-407A-93B6-54B4DDCB5698}" dt="2022-02-17T17:21:57.630" v="122" actId="1076"/>
          <ac:picMkLst>
            <pc:docMk/>
            <pc:sldMk cId="1727032030" sldId="520"/>
            <ac:picMk id="4" creationId="{EE2DBFC2-A3AB-49A5-A702-69C8AC93AF5C}"/>
          </ac:picMkLst>
        </pc:picChg>
      </pc:sldChg>
      <pc:sldChg chg="addSp modSp new mod ord modClrScheme chgLayout">
        <pc:chgData name="BADHAM, JENNIFER M." userId="S::gtrg45@durham.ac.uk::d3e5acb5-b2db-4b06-ac84-616e0149b02f" providerId="AD" clId="Web-{82475232-3595-407A-93B6-54B4DDCB5698}" dt="2022-02-17T17:44:35.962" v="336" actId="20577"/>
        <pc:sldMkLst>
          <pc:docMk/>
          <pc:sldMk cId="1271295591" sldId="521"/>
        </pc:sldMkLst>
        <pc:spChg chg="mod ord">
          <ac:chgData name="BADHAM, JENNIFER M." userId="S::gtrg45@durham.ac.uk::d3e5acb5-b2db-4b06-ac84-616e0149b02f" providerId="AD" clId="Web-{82475232-3595-407A-93B6-54B4DDCB5698}" dt="2022-02-17T17:28:03.420" v="176"/>
          <ac:spMkLst>
            <pc:docMk/>
            <pc:sldMk cId="1271295591" sldId="521"/>
            <ac:spMk id="2" creationId="{B5A55D51-9696-43B6-96E5-FC40944A0D6C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33:35.587" v="260" actId="1076"/>
          <ac:spMkLst>
            <pc:docMk/>
            <pc:sldMk cId="1271295591" sldId="521"/>
            <ac:spMk id="5" creationId="{83BC054F-6080-49AD-89CB-41FBC42360CD}"/>
          </ac:spMkLst>
        </pc:spChg>
        <pc:spChg chg="add mod ord">
          <ac:chgData name="BADHAM, JENNIFER M." userId="S::gtrg45@durham.ac.uk::d3e5acb5-b2db-4b06-ac84-616e0149b02f" providerId="AD" clId="Web-{82475232-3595-407A-93B6-54B4DDCB5698}" dt="2022-02-17T17:44:35.962" v="336" actId="20577"/>
          <ac:spMkLst>
            <pc:docMk/>
            <pc:sldMk cId="1271295591" sldId="521"/>
            <ac:spMk id="6" creationId="{7874350E-16CA-4FF0-AF0A-050C74273BF7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36:47.873" v="323" actId="1076"/>
          <ac:spMkLst>
            <pc:docMk/>
            <pc:sldMk cId="1271295591" sldId="521"/>
            <ac:spMk id="8" creationId="{449F8E2D-3682-46B8-8189-548C9238F2AD}"/>
          </ac:spMkLst>
        </pc:spChg>
        <pc:picChg chg="add mod">
          <ac:chgData name="BADHAM, JENNIFER M." userId="S::gtrg45@durham.ac.uk::d3e5acb5-b2db-4b06-ac84-616e0149b02f" providerId="AD" clId="Web-{82475232-3595-407A-93B6-54B4DDCB5698}" dt="2022-02-17T17:32:46.883" v="254" actId="1076"/>
          <ac:picMkLst>
            <pc:docMk/>
            <pc:sldMk cId="1271295591" sldId="521"/>
            <ac:picMk id="3" creationId="{715E1C3F-9401-4D38-95F1-C683C76A42F8}"/>
          </ac:picMkLst>
        </pc:picChg>
        <pc:picChg chg="add mod">
          <ac:chgData name="BADHAM, JENNIFER M." userId="S::gtrg45@durham.ac.uk::d3e5acb5-b2db-4b06-ac84-616e0149b02f" providerId="AD" clId="Web-{82475232-3595-407A-93B6-54B4DDCB5698}" dt="2022-02-17T17:33:38.712" v="261" actId="1076"/>
          <ac:picMkLst>
            <pc:docMk/>
            <pc:sldMk cId="1271295591" sldId="521"/>
            <ac:picMk id="7" creationId="{B2319052-838D-4CF2-86B3-73B3211718AC}"/>
          </ac:picMkLst>
        </pc:picChg>
      </pc:sldChg>
      <pc:sldChg chg="modSp new">
        <pc:chgData name="BADHAM, JENNIFER M." userId="S::gtrg45@durham.ac.uk::d3e5acb5-b2db-4b06-ac84-616e0149b02f" providerId="AD" clId="Web-{82475232-3595-407A-93B6-54B4DDCB5698}" dt="2022-02-17T17:45:05.494" v="341" actId="20577"/>
        <pc:sldMkLst>
          <pc:docMk/>
          <pc:sldMk cId="3967931180" sldId="522"/>
        </pc:sldMkLst>
        <pc:spChg chg="mod">
          <ac:chgData name="BADHAM, JENNIFER M." userId="S::gtrg45@durham.ac.uk::d3e5acb5-b2db-4b06-ac84-616e0149b02f" providerId="AD" clId="Web-{82475232-3595-407A-93B6-54B4DDCB5698}" dt="2022-02-17T17:45:05.494" v="341" actId="20577"/>
          <ac:spMkLst>
            <pc:docMk/>
            <pc:sldMk cId="3967931180" sldId="522"/>
            <ac:spMk id="2" creationId="{356346F1-3EBE-4749-847C-446C6EA9A532}"/>
          </ac:spMkLst>
        </pc:spChg>
      </pc:sldChg>
      <pc:sldChg chg="new del">
        <pc:chgData name="BADHAM, JENNIFER M." userId="S::gtrg45@durham.ac.uk::d3e5acb5-b2db-4b06-ac84-616e0149b02f" providerId="AD" clId="Web-{82475232-3595-407A-93B6-54B4DDCB5698}" dt="2022-02-17T17:29:46.847" v="247"/>
        <pc:sldMkLst>
          <pc:docMk/>
          <pc:sldMk cId="4033747722" sldId="522"/>
        </pc:sldMkLst>
      </pc:sldChg>
    </pc:docChg>
  </pc:docChgLst>
  <pc:docChgLst>
    <pc:chgData name="BADHAM, JENNIFER M." userId="d3e5acb5-b2db-4b06-ac84-616e0149b02f" providerId="ADAL" clId="{CD4D1432-2F8B-469C-9830-E5B18F8D90CB}"/>
    <pc:docChg chg="undo custSel addSld delSld modSld sldOrd">
      <pc:chgData name="BADHAM, JENNIFER M." userId="d3e5acb5-b2db-4b06-ac84-616e0149b02f" providerId="ADAL" clId="{CD4D1432-2F8B-469C-9830-E5B18F8D90CB}" dt="2022-03-03T16:51:07.279" v="7237" actId="1076"/>
      <pc:docMkLst>
        <pc:docMk/>
      </pc:docMkLst>
      <pc:sldChg chg="ord">
        <pc:chgData name="BADHAM, JENNIFER M." userId="d3e5acb5-b2db-4b06-ac84-616e0149b02f" providerId="ADAL" clId="{CD4D1432-2F8B-469C-9830-E5B18F8D90CB}" dt="2022-02-16T16:27:34.540" v="313"/>
        <pc:sldMkLst>
          <pc:docMk/>
          <pc:sldMk cId="3123614596" sldId="508"/>
        </pc:sldMkLst>
      </pc:sldChg>
      <pc:sldChg chg="addSp modSp new mod">
        <pc:chgData name="BADHAM, JENNIFER M." userId="d3e5acb5-b2db-4b06-ac84-616e0149b02f" providerId="ADAL" clId="{CD4D1432-2F8B-469C-9830-E5B18F8D90CB}" dt="2022-02-16T15:30:05.683" v="145" actId="6549"/>
        <pc:sldMkLst>
          <pc:docMk/>
          <pc:sldMk cId="2223835488" sldId="511"/>
        </pc:sldMkLst>
        <pc:spChg chg="mod">
          <ac:chgData name="BADHAM, JENNIFER M." userId="d3e5acb5-b2db-4b06-ac84-616e0149b02f" providerId="ADAL" clId="{CD4D1432-2F8B-469C-9830-E5B18F8D90CB}" dt="2022-02-16T15:28:34.240" v="54" actId="20577"/>
          <ac:spMkLst>
            <pc:docMk/>
            <pc:sldMk cId="2223835488" sldId="511"/>
            <ac:spMk id="2" creationId="{69839943-4BD4-49CA-A3CD-7F133E4A35C9}"/>
          </ac:spMkLst>
        </pc:spChg>
        <pc:spChg chg="add mod">
          <ac:chgData name="BADHAM, JENNIFER M." userId="d3e5acb5-b2db-4b06-ac84-616e0149b02f" providerId="ADAL" clId="{CD4D1432-2F8B-469C-9830-E5B18F8D90CB}" dt="2022-02-16T15:30:05.683" v="145" actId="6549"/>
          <ac:spMkLst>
            <pc:docMk/>
            <pc:sldMk cId="2223835488" sldId="511"/>
            <ac:spMk id="5" creationId="{F8A1B90C-ADD4-47D4-A43E-40BC8F94FA71}"/>
          </ac:spMkLst>
        </pc:spChg>
        <pc:picChg chg="add mod">
          <ac:chgData name="BADHAM, JENNIFER M." userId="d3e5acb5-b2db-4b06-ac84-616e0149b02f" providerId="ADAL" clId="{CD4D1432-2F8B-469C-9830-E5B18F8D90CB}" dt="2022-02-16T15:28:16.065" v="37" actId="1076"/>
          <ac:picMkLst>
            <pc:docMk/>
            <pc:sldMk cId="2223835488" sldId="511"/>
            <ac:picMk id="3" creationId="{AC0A8EBE-7179-4EA9-9729-3B2E54CD5C03}"/>
          </ac:picMkLst>
        </pc:picChg>
        <pc:picChg chg="add mod modCrop">
          <ac:chgData name="BADHAM, JENNIFER M." userId="d3e5acb5-b2db-4b06-ac84-616e0149b02f" providerId="ADAL" clId="{CD4D1432-2F8B-469C-9830-E5B18F8D90CB}" dt="2022-02-16T15:28:18.662" v="38" actId="1076"/>
          <ac:picMkLst>
            <pc:docMk/>
            <pc:sldMk cId="2223835488" sldId="511"/>
            <ac:picMk id="4" creationId="{77AFA364-0427-4EC3-BF02-B81E2AA68ADC}"/>
          </ac:picMkLst>
        </pc:picChg>
      </pc:sldChg>
      <pc:sldChg chg="addSp delSp modSp new mod">
        <pc:chgData name="BADHAM, JENNIFER M." userId="d3e5acb5-b2db-4b06-ac84-616e0149b02f" providerId="ADAL" clId="{CD4D1432-2F8B-469C-9830-E5B18F8D90CB}" dt="2022-02-17T15:21:23.869" v="422" actId="20577"/>
        <pc:sldMkLst>
          <pc:docMk/>
          <pc:sldMk cId="1515346177" sldId="512"/>
        </pc:sldMkLst>
        <pc:spChg chg="mod">
          <ac:chgData name="BADHAM, JENNIFER M." userId="d3e5acb5-b2db-4b06-ac84-616e0149b02f" providerId="ADAL" clId="{CD4D1432-2F8B-469C-9830-E5B18F8D90CB}" dt="2022-02-17T15:21:23.869" v="422" actId="20577"/>
          <ac:spMkLst>
            <pc:docMk/>
            <pc:sldMk cId="1515346177" sldId="512"/>
            <ac:spMk id="2" creationId="{22610EAE-B471-4EBA-9FDA-62534BDD390E}"/>
          </ac:spMkLst>
        </pc:spChg>
        <pc:spChg chg="add mod">
          <ac:chgData name="BADHAM, JENNIFER M." userId="d3e5acb5-b2db-4b06-ac84-616e0149b02f" providerId="ADAL" clId="{CD4D1432-2F8B-469C-9830-E5B18F8D90CB}" dt="2022-02-16T15:58:42.376" v="275" actId="1076"/>
          <ac:spMkLst>
            <pc:docMk/>
            <pc:sldMk cId="1515346177" sldId="512"/>
            <ac:spMk id="4" creationId="{E0961A39-4F5E-493F-99E8-223C2CA7E7DC}"/>
          </ac:spMkLst>
        </pc:spChg>
        <pc:picChg chg="add del mod">
          <ac:chgData name="BADHAM, JENNIFER M." userId="d3e5acb5-b2db-4b06-ac84-616e0149b02f" providerId="ADAL" clId="{CD4D1432-2F8B-469C-9830-E5B18F8D90CB}" dt="2022-02-16T15:56:20.897" v="216" actId="478"/>
          <ac:picMkLst>
            <pc:docMk/>
            <pc:sldMk cId="1515346177" sldId="512"/>
            <ac:picMk id="3" creationId="{C18A7F90-DEF1-4FBE-BF5C-12948621297E}"/>
          </ac:picMkLst>
        </pc:picChg>
        <pc:picChg chg="add mod">
          <ac:chgData name="BADHAM, JENNIFER M." userId="d3e5acb5-b2db-4b06-ac84-616e0149b02f" providerId="ADAL" clId="{CD4D1432-2F8B-469C-9830-E5B18F8D90CB}" dt="2022-02-16T15:57:54.080" v="251" actId="1076"/>
          <ac:picMkLst>
            <pc:docMk/>
            <pc:sldMk cId="1515346177" sldId="512"/>
            <ac:picMk id="5" creationId="{2FA8164F-B9AD-492A-8BA9-8133876EB558}"/>
          </ac:picMkLst>
        </pc:picChg>
      </pc:sldChg>
      <pc:sldChg chg="addSp modSp new mod ord">
        <pc:chgData name="BADHAM, JENNIFER M." userId="d3e5acb5-b2db-4b06-ac84-616e0149b02f" providerId="ADAL" clId="{CD4D1432-2F8B-469C-9830-E5B18F8D90CB}" dt="2022-02-17T11:00:12.631" v="402" actId="20577"/>
        <pc:sldMkLst>
          <pc:docMk/>
          <pc:sldMk cId="1358008726" sldId="513"/>
        </pc:sldMkLst>
        <pc:spChg chg="mod">
          <ac:chgData name="BADHAM, JENNIFER M." userId="d3e5acb5-b2db-4b06-ac84-616e0149b02f" providerId="ADAL" clId="{CD4D1432-2F8B-469C-9830-E5B18F8D90CB}" dt="2022-02-17T10:35:41.630" v="341" actId="20577"/>
          <ac:spMkLst>
            <pc:docMk/>
            <pc:sldMk cId="1358008726" sldId="513"/>
            <ac:spMk id="2" creationId="{AA65502E-8000-4FF9-BDE1-6BD63A5EDFC4}"/>
          </ac:spMkLst>
        </pc:spChg>
        <pc:spChg chg="add mod">
          <ac:chgData name="BADHAM, JENNIFER M." userId="d3e5acb5-b2db-4b06-ac84-616e0149b02f" providerId="ADAL" clId="{CD4D1432-2F8B-469C-9830-E5B18F8D90CB}" dt="2022-02-17T11:00:12.631" v="402" actId="20577"/>
          <ac:spMkLst>
            <pc:docMk/>
            <pc:sldMk cId="1358008726" sldId="513"/>
            <ac:spMk id="4" creationId="{932D525B-25F0-429A-BDB2-836352A4C9D5}"/>
          </ac:spMkLst>
        </pc:spChg>
        <pc:picChg chg="add mod">
          <ac:chgData name="BADHAM, JENNIFER M." userId="d3e5acb5-b2db-4b06-ac84-616e0149b02f" providerId="ADAL" clId="{CD4D1432-2F8B-469C-9830-E5B18F8D90CB}" dt="2022-02-17T10:35:02.083" v="316" actId="1076"/>
          <ac:picMkLst>
            <pc:docMk/>
            <pc:sldMk cId="1358008726" sldId="513"/>
            <ac:picMk id="3" creationId="{A79A0274-2B79-4FBD-B814-2125A27EAFED}"/>
          </ac:picMkLst>
        </pc:picChg>
      </pc:sldChg>
      <pc:sldChg chg="addSp delSp modSp new mod modClrScheme chgLayout">
        <pc:chgData name="BADHAM, JENNIFER M." userId="d3e5acb5-b2db-4b06-ac84-616e0149b02f" providerId="ADAL" clId="{CD4D1432-2F8B-469C-9830-E5B18F8D90CB}" dt="2022-02-17T16:15:36.798" v="927" actId="1076"/>
        <pc:sldMkLst>
          <pc:docMk/>
          <pc:sldMk cId="2195666138" sldId="515"/>
        </pc:sldMkLst>
        <pc:spChg chg="del">
          <ac:chgData name="BADHAM, JENNIFER M." userId="d3e5acb5-b2db-4b06-ac84-616e0149b02f" providerId="ADAL" clId="{CD4D1432-2F8B-469C-9830-E5B18F8D90CB}" dt="2022-02-17T16:06:01.266" v="424" actId="700"/>
          <ac:spMkLst>
            <pc:docMk/>
            <pc:sldMk cId="2195666138" sldId="515"/>
            <ac:spMk id="2" creationId="{9D7F96ED-BA9B-4B3F-9B40-B357196EB61C}"/>
          </ac:spMkLst>
        </pc:spChg>
        <pc:spChg chg="add mod ord">
          <ac:chgData name="BADHAM, JENNIFER M." userId="d3e5acb5-b2db-4b06-ac84-616e0149b02f" providerId="ADAL" clId="{CD4D1432-2F8B-469C-9830-E5B18F8D90CB}" dt="2022-02-17T16:07:36.402" v="492" actId="700"/>
          <ac:spMkLst>
            <pc:docMk/>
            <pc:sldMk cId="2195666138" sldId="515"/>
            <ac:spMk id="3" creationId="{EB49011C-E034-4A22-89F8-B2DC188B7BF3}"/>
          </ac:spMkLst>
        </pc:spChg>
        <pc:spChg chg="add del mod">
          <ac:chgData name="BADHAM, JENNIFER M." userId="d3e5acb5-b2db-4b06-ac84-616e0149b02f" providerId="ADAL" clId="{CD4D1432-2F8B-469C-9830-E5B18F8D90CB}" dt="2022-02-17T16:07:14.219" v="491"/>
          <ac:spMkLst>
            <pc:docMk/>
            <pc:sldMk cId="2195666138" sldId="515"/>
            <ac:spMk id="4" creationId="{19398825-B921-40F5-B785-598AAF39F4F6}"/>
          </ac:spMkLst>
        </pc:spChg>
        <pc:spChg chg="add mod ord">
          <ac:chgData name="BADHAM, JENNIFER M." userId="d3e5acb5-b2db-4b06-ac84-616e0149b02f" providerId="ADAL" clId="{CD4D1432-2F8B-469C-9830-E5B18F8D90CB}" dt="2022-02-17T16:15:22.442" v="921" actId="20577"/>
          <ac:spMkLst>
            <pc:docMk/>
            <pc:sldMk cId="2195666138" sldId="515"/>
            <ac:spMk id="5" creationId="{6D2EF668-6732-482E-8DEF-DF5CF49F1364}"/>
          </ac:spMkLst>
        </pc:spChg>
        <pc:spChg chg="add mod">
          <ac:chgData name="BADHAM, JENNIFER M." userId="d3e5acb5-b2db-4b06-ac84-616e0149b02f" providerId="ADAL" clId="{CD4D1432-2F8B-469C-9830-E5B18F8D90CB}" dt="2022-02-17T16:15:36.798" v="927" actId="1076"/>
          <ac:spMkLst>
            <pc:docMk/>
            <pc:sldMk cId="2195666138" sldId="515"/>
            <ac:spMk id="6" creationId="{7721EDCB-BE67-4191-AEB9-644CE4D613A8}"/>
          </ac:spMkLst>
        </pc:spChg>
      </pc:sldChg>
      <pc:sldChg chg="addSp modSp new mod">
        <pc:chgData name="BADHAM, JENNIFER M." userId="d3e5acb5-b2db-4b06-ac84-616e0149b02f" providerId="ADAL" clId="{CD4D1432-2F8B-469C-9830-E5B18F8D90CB}" dt="2022-02-17T16:22:16.793" v="1022" actId="1076"/>
        <pc:sldMkLst>
          <pc:docMk/>
          <pc:sldMk cId="335623272" sldId="516"/>
        </pc:sldMkLst>
        <pc:spChg chg="mod">
          <ac:chgData name="BADHAM, JENNIFER M." userId="d3e5acb5-b2db-4b06-ac84-616e0149b02f" providerId="ADAL" clId="{CD4D1432-2F8B-469C-9830-E5B18F8D90CB}" dt="2022-02-17T16:20:16.800" v="970" actId="20577"/>
          <ac:spMkLst>
            <pc:docMk/>
            <pc:sldMk cId="335623272" sldId="516"/>
            <ac:spMk id="2" creationId="{451551BA-C974-40C2-8623-22D15D1D84F3}"/>
          </ac:spMkLst>
        </pc:spChg>
        <pc:spChg chg="add mod">
          <ac:chgData name="BADHAM, JENNIFER M." userId="d3e5acb5-b2db-4b06-ac84-616e0149b02f" providerId="ADAL" clId="{CD4D1432-2F8B-469C-9830-E5B18F8D90CB}" dt="2022-02-17T16:22:16.793" v="1022" actId="1076"/>
          <ac:spMkLst>
            <pc:docMk/>
            <pc:sldMk cId="335623272" sldId="516"/>
            <ac:spMk id="4" creationId="{8C250C2B-430C-46CF-8117-F85A31BBDA3F}"/>
          </ac:spMkLst>
        </pc:spChg>
        <pc:picChg chg="add mod">
          <ac:chgData name="BADHAM, JENNIFER M." userId="d3e5acb5-b2db-4b06-ac84-616e0149b02f" providerId="ADAL" clId="{CD4D1432-2F8B-469C-9830-E5B18F8D90CB}" dt="2022-02-17T16:22:11.531" v="1021" actId="1076"/>
          <ac:picMkLst>
            <pc:docMk/>
            <pc:sldMk cId="335623272" sldId="516"/>
            <ac:picMk id="1026" creationId="{D2DD8A6B-B5E2-4F46-A952-D3798BBFA839}"/>
          </ac:picMkLst>
        </pc:picChg>
      </pc:sldChg>
      <pc:sldChg chg="addSp modSp new mod modClrScheme chgLayout">
        <pc:chgData name="BADHAM, JENNIFER M." userId="d3e5acb5-b2db-4b06-ac84-616e0149b02f" providerId="ADAL" clId="{CD4D1432-2F8B-469C-9830-E5B18F8D90CB}" dt="2022-02-17T16:28:07.637" v="1551" actId="20577"/>
        <pc:sldMkLst>
          <pc:docMk/>
          <pc:sldMk cId="1213194436" sldId="517"/>
        </pc:sldMkLst>
        <pc:spChg chg="mod ord">
          <ac:chgData name="BADHAM, JENNIFER M." userId="d3e5acb5-b2db-4b06-ac84-616e0149b02f" providerId="ADAL" clId="{CD4D1432-2F8B-469C-9830-E5B18F8D90CB}" dt="2022-02-17T16:23:31.510" v="1034" actId="700"/>
          <ac:spMkLst>
            <pc:docMk/>
            <pc:sldMk cId="1213194436" sldId="517"/>
            <ac:spMk id="2" creationId="{119E442A-151A-447F-B931-2208F5D3A914}"/>
          </ac:spMkLst>
        </pc:spChg>
        <pc:spChg chg="add mod ord">
          <ac:chgData name="BADHAM, JENNIFER M." userId="d3e5acb5-b2db-4b06-ac84-616e0149b02f" providerId="ADAL" clId="{CD4D1432-2F8B-469C-9830-E5B18F8D90CB}" dt="2022-02-17T16:28:07.637" v="1551" actId="20577"/>
          <ac:spMkLst>
            <pc:docMk/>
            <pc:sldMk cId="1213194436" sldId="517"/>
            <ac:spMk id="3" creationId="{923EF557-E348-4947-BC62-CF9C29E8ABAE}"/>
          </ac:spMkLst>
        </pc:spChg>
      </pc:sldChg>
      <pc:sldChg chg="modSp new mod">
        <pc:chgData name="BADHAM, JENNIFER M." userId="d3e5acb5-b2db-4b06-ac84-616e0149b02f" providerId="ADAL" clId="{CD4D1432-2F8B-469C-9830-E5B18F8D90CB}" dt="2022-02-17T16:47:35.005" v="1568" actId="20577"/>
        <pc:sldMkLst>
          <pc:docMk/>
          <pc:sldMk cId="1845803118" sldId="518"/>
        </pc:sldMkLst>
        <pc:spChg chg="mod">
          <ac:chgData name="BADHAM, JENNIFER M." userId="d3e5acb5-b2db-4b06-ac84-616e0149b02f" providerId="ADAL" clId="{CD4D1432-2F8B-469C-9830-E5B18F8D90CB}" dt="2022-02-17T16:47:35.005" v="1568" actId="20577"/>
          <ac:spMkLst>
            <pc:docMk/>
            <pc:sldMk cId="1845803118" sldId="518"/>
            <ac:spMk id="2" creationId="{A4C25B3D-56ED-4DEE-A687-DCBBAB7C2944}"/>
          </ac:spMkLst>
        </pc:spChg>
      </pc:sldChg>
      <pc:sldChg chg="modSp new mod">
        <pc:chgData name="BADHAM, JENNIFER M." userId="d3e5acb5-b2db-4b06-ac84-616e0149b02f" providerId="ADAL" clId="{CD4D1432-2F8B-469C-9830-E5B18F8D90CB}" dt="2022-02-17T16:47:57.531" v="1593" actId="20577"/>
        <pc:sldMkLst>
          <pc:docMk/>
          <pc:sldMk cId="1520930108" sldId="519"/>
        </pc:sldMkLst>
        <pc:spChg chg="mod">
          <ac:chgData name="BADHAM, JENNIFER M." userId="d3e5acb5-b2db-4b06-ac84-616e0149b02f" providerId="ADAL" clId="{CD4D1432-2F8B-469C-9830-E5B18F8D90CB}" dt="2022-02-17T16:47:57.531" v="1593" actId="20577"/>
          <ac:spMkLst>
            <pc:docMk/>
            <pc:sldMk cId="1520930108" sldId="519"/>
            <ac:spMk id="2" creationId="{279620E6-1D3A-4723-8F01-1B9E708BA054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2T18:16:01.839" v="4130" actId="20577"/>
        <pc:sldMkLst>
          <pc:docMk/>
          <pc:sldMk cId="2593311974" sldId="558"/>
        </pc:sldMkLst>
        <pc:spChg chg="del">
          <ac:chgData name="BADHAM, JENNIFER M." userId="d3e5acb5-b2db-4b06-ac84-616e0149b02f" providerId="ADAL" clId="{CD4D1432-2F8B-469C-9830-E5B18F8D90CB}" dt="2022-03-02T17:01:52.067" v="1595" actId="700"/>
          <ac:spMkLst>
            <pc:docMk/>
            <pc:sldMk cId="2593311974" sldId="558"/>
            <ac:spMk id="2" creationId="{78E36979-1315-4E35-BFD6-5856E5D9970E}"/>
          </ac:spMkLst>
        </pc:spChg>
        <pc:spChg chg="add mod ord">
          <ac:chgData name="BADHAM, JENNIFER M." userId="d3e5acb5-b2db-4b06-ac84-616e0149b02f" providerId="ADAL" clId="{CD4D1432-2F8B-469C-9830-E5B18F8D90CB}" dt="2022-03-02T17:41:49.351" v="3189" actId="700"/>
          <ac:spMkLst>
            <pc:docMk/>
            <pc:sldMk cId="2593311974" sldId="558"/>
            <ac:spMk id="3" creationId="{687FAEFF-2E5A-4DE3-BF12-CBEB1B157117}"/>
          </ac:spMkLst>
        </pc:spChg>
        <pc:spChg chg="add mod ord">
          <ac:chgData name="BADHAM, JENNIFER M." userId="d3e5acb5-b2db-4b06-ac84-616e0149b02f" providerId="ADAL" clId="{CD4D1432-2F8B-469C-9830-E5B18F8D90CB}" dt="2022-03-02T18:14:06.586" v="4103" actId="6549"/>
          <ac:spMkLst>
            <pc:docMk/>
            <pc:sldMk cId="2593311974" sldId="558"/>
            <ac:spMk id="4" creationId="{6ADDA075-863D-4020-9F68-E8A7F5763964}"/>
          </ac:spMkLst>
        </pc:spChg>
        <pc:spChg chg="add del mod ord">
          <ac:chgData name="BADHAM, JENNIFER M." userId="d3e5acb5-b2db-4b06-ac84-616e0149b02f" providerId="ADAL" clId="{CD4D1432-2F8B-469C-9830-E5B18F8D90CB}" dt="2022-03-02T17:41:49.351" v="3189" actId="700"/>
          <ac:spMkLst>
            <pc:docMk/>
            <pc:sldMk cId="2593311974" sldId="558"/>
            <ac:spMk id="5" creationId="{23BBE818-3AA4-4277-AD6C-3966B9A468A5}"/>
          </ac:spMkLst>
        </pc:spChg>
        <pc:spChg chg="add mod ord">
          <ac:chgData name="BADHAM, JENNIFER M." userId="d3e5acb5-b2db-4b06-ac84-616e0149b02f" providerId="ADAL" clId="{CD4D1432-2F8B-469C-9830-E5B18F8D90CB}" dt="2022-03-02T18:16:01.839" v="4130" actId="20577"/>
          <ac:spMkLst>
            <pc:docMk/>
            <pc:sldMk cId="2593311974" sldId="558"/>
            <ac:spMk id="6" creationId="{6150AAF6-1D36-4F32-9975-3F48F1D527AB}"/>
          </ac:spMkLst>
        </pc:spChg>
        <pc:spChg chg="add mod ord">
          <ac:chgData name="BADHAM, JENNIFER M." userId="d3e5acb5-b2db-4b06-ac84-616e0149b02f" providerId="ADAL" clId="{CD4D1432-2F8B-469C-9830-E5B18F8D90CB}" dt="2022-03-02T17:41:55.303" v="3210" actId="20577"/>
          <ac:spMkLst>
            <pc:docMk/>
            <pc:sldMk cId="2593311974" sldId="558"/>
            <ac:spMk id="7" creationId="{5B67BF1A-3F66-47F5-B326-0C2EBDC14499}"/>
          </ac:spMkLst>
        </pc:spChg>
        <pc:spChg chg="add mod ord">
          <ac:chgData name="BADHAM, JENNIFER M." userId="d3e5acb5-b2db-4b06-ac84-616e0149b02f" providerId="ADAL" clId="{CD4D1432-2F8B-469C-9830-E5B18F8D90CB}" dt="2022-03-02T17:42:04.041" v="3231" actId="20577"/>
          <ac:spMkLst>
            <pc:docMk/>
            <pc:sldMk cId="2593311974" sldId="558"/>
            <ac:spMk id="8" creationId="{6D39345E-A10C-4D46-B6DB-B6EA5BC8789B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2T17:15:43.713" v="2632" actId="6549"/>
        <pc:sldMkLst>
          <pc:docMk/>
          <pc:sldMk cId="2173478023" sldId="559"/>
        </pc:sldMkLst>
        <pc:spChg chg="del">
          <ac:chgData name="BADHAM, JENNIFER M." userId="d3e5acb5-b2db-4b06-ac84-616e0149b02f" providerId="ADAL" clId="{CD4D1432-2F8B-469C-9830-E5B18F8D90CB}" dt="2022-03-02T17:03:05.950" v="1660" actId="700"/>
          <ac:spMkLst>
            <pc:docMk/>
            <pc:sldMk cId="2173478023" sldId="559"/>
            <ac:spMk id="2" creationId="{6E3315DF-0E4F-4D22-9D9F-707FB8DD3AD0}"/>
          </ac:spMkLst>
        </pc:spChg>
        <pc:spChg chg="add mod ord">
          <ac:chgData name="BADHAM, JENNIFER M." userId="d3e5acb5-b2db-4b06-ac84-616e0149b02f" providerId="ADAL" clId="{CD4D1432-2F8B-469C-9830-E5B18F8D90CB}" dt="2022-03-02T17:09:14.216" v="2331" actId="20577"/>
          <ac:spMkLst>
            <pc:docMk/>
            <pc:sldMk cId="2173478023" sldId="559"/>
            <ac:spMk id="3" creationId="{851E9169-646E-42A2-898A-23FABA2949ED}"/>
          </ac:spMkLst>
        </pc:spChg>
        <pc:spChg chg="add mod ord">
          <ac:chgData name="BADHAM, JENNIFER M." userId="d3e5acb5-b2db-4b06-ac84-616e0149b02f" providerId="ADAL" clId="{CD4D1432-2F8B-469C-9830-E5B18F8D90CB}" dt="2022-03-02T17:15:43.713" v="2632" actId="6549"/>
          <ac:spMkLst>
            <pc:docMk/>
            <pc:sldMk cId="2173478023" sldId="559"/>
            <ac:spMk id="4" creationId="{2A1C5AD0-00C4-466D-AA7D-9EB69950EDCD}"/>
          </ac:spMkLst>
        </pc:spChg>
        <pc:picChg chg="add mod">
          <ac:chgData name="BADHAM, JENNIFER M." userId="d3e5acb5-b2db-4b06-ac84-616e0149b02f" providerId="ADAL" clId="{CD4D1432-2F8B-469C-9830-E5B18F8D90CB}" dt="2022-03-02T17:11:33.114" v="2384" actId="14100"/>
          <ac:picMkLst>
            <pc:docMk/>
            <pc:sldMk cId="2173478023" sldId="559"/>
            <ac:picMk id="6" creationId="{8BBA0DC6-F2ED-4C59-ADE8-CAA0A7EA99E6}"/>
          </ac:picMkLst>
        </pc:picChg>
        <pc:picChg chg="add mod">
          <ac:chgData name="BADHAM, JENNIFER M." userId="d3e5acb5-b2db-4b06-ac84-616e0149b02f" providerId="ADAL" clId="{CD4D1432-2F8B-469C-9830-E5B18F8D90CB}" dt="2022-03-02T17:11:16.657" v="2358" actId="14100"/>
          <ac:picMkLst>
            <pc:docMk/>
            <pc:sldMk cId="2173478023" sldId="559"/>
            <ac:picMk id="8" creationId="{76A066BF-F2F2-44A6-8491-32C88C8F6B31}"/>
          </ac:picMkLst>
        </pc:picChg>
        <pc:picChg chg="add mod">
          <ac:chgData name="BADHAM, JENNIFER M." userId="d3e5acb5-b2db-4b06-ac84-616e0149b02f" providerId="ADAL" clId="{CD4D1432-2F8B-469C-9830-E5B18F8D90CB}" dt="2022-03-02T17:11:26.346" v="2373" actId="14100"/>
          <ac:picMkLst>
            <pc:docMk/>
            <pc:sldMk cId="2173478023" sldId="559"/>
            <ac:picMk id="10" creationId="{FB46B3CF-1190-4744-B9DF-10EFBBBAA6F8}"/>
          </ac:picMkLst>
        </pc:picChg>
        <pc:picChg chg="add mod">
          <ac:chgData name="BADHAM, JENNIFER M." userId="d3e5acb5-b2db-4b06-ac84-616e0149b02f" providerId="ADAL" clId="{CD4D1432-2F8B-469C-9830-E5B18F8D90CB}" dt="2022-03-02T17:12:43.348" v="2393" actId="1076"/>
          <ac:picMkLst>
            <pc:docMk/>
            <pc:sldMk cId="2173478023" sldId="559"/>
            <ac:picMk id="12" creationId="{8E409D5C-0B7E-4308-B1F9-C2E8848B795F}"/>
          </ac:picMkLst>
        </pc:picChg>
        <pc:picChg chg="add mod">
          <ac:chgData name="BADHAM, JENNIFER M." userId="d3e5acb5-b2db-4b06-ac84-616e0149b02f" providerId="ADAL" clId="{CD4D1432-2F8B-469C-9830-E5B18F8D90CB}" dt="2022-03-02T17:12:40.557" v="2392" actId="1076"/>
          <ac:picMkLst>
            <pc:docMk/>
            <pc:sldMk cId="2173478023" sldId="559"/>
            <ac:picMk id="13" creationId="{00F72BCD-20E8-4A65-B32B-9F784485B260}"/>
          </ac:picMkLst>
        </pc:picChg>
      </pc:sldChg>
      <pc:sldChg chg="addSp delSp modSp new mod">
        <pc:chgData name="BADHAM, JENNIFER M." userId="d3e5acb5-b2db-4b06-ac84-616e0149b02f" providerId="ADAL" clId="{CD4D1432-2F8B-469C-9830-E5B18F8D90CB}" dt="2022-03-03T14:02:28.155" v="4216" actId="20577"/>
        <pc:sldMkLst>
          <pc:docMk/>
          <pc:sldMk cId="4065195686" sldId="560"/>
        </pc:sldMkLst>
        <pc:spChg chg="mod">
          <ac:chgData name="BADHAM, JENNIFER M." userId="d3e5acb5-b2db-4b06-ac84-616e0149b02f" providerId="ADAL" clId="{CD4D1432-2F8B-469C-9830-E5B18F8D90CB}" dt="2022-03-02T17:16:13.939" v="2649" actId="20577"/>
          <ac:spMkLst>
            <pc:docMk/>
            <pc:sldMk cId="4065195686" sldId="560"/>
            <ac:spMk id="2" creationId="{602DE0B9-ABC7-474A-86C9-BED830FE3B55}"/>
          </ac:spMkLst>
        </pc:spChg>
        <pc:spChg chg="mod">
          <ac:chgData name="BADHAM, JENNIFER M." userId="d3e5acb5-b2db-4b06-ac84-616e0149b02f" providerId="ADAL" clId="{CD4D1432-2F8B-469C-9830-E5B18F8D90CB}" dt="2022-03-03T14:02:28.155" v="4216" actId="20577"/>
          <ac:spMkLst>
            <pc:docMk/>
            <pc:sldMk cId="4065195686" sldId="560"/>
            <ac:spMk id="3" creationId="{7DDE252D-712B-4CA6-8C6E-5331453E9D3A}"/>
          </ac:spMkLst>
        </pc:spChg>
        <pc:picChg chg="add del mod">
          <ac:chgData name="BADHAM, JENNIFER M." userId="d3e5acb5-b2db-4b06-ac84-616e0149b02f" providerId="ADAL" clId="{CD4D1432-2F8B-469C-9830-E5B18F8D90CB}" dt="2022-03-02T17:39:15.868" v="3115" actId="478"/>
          <ac:picMkLst>
            <pc:docMk/>
            <pc:sldMk cId="4065195686" sldId="560"/>
            <ac:picMk id="5" creationId="{B85010F7-B054-4619-B983-96BADF247FB1}"/>
          </ac:picMkLst>
        </pc:picChg>
      </pc:sldChg>
      <pc:sldChg chg="modSp new mod ord">
        <pc:chgData name="BADHAM, JENNIFER M." userId="d3e5acb5-b2db-4b06-ac84-616e0149b02f" providerId="ADAL" clId="{CD4D1432-2F8B-469C-9830-E5B18F8D90CB}" dt="2022-03-03T14:42:00.995" v="4760" actId="20577"/>
        <pc:sldMkLst>
          <pc:docMk/>
          <pc:sldMk cId="1094297214" sldId="561"/>
        </pc:sldMkLst>
        <pc:spChg chg="mod">
          <ac:chgData name="BADHAM, JENNIFER M." userId="d3e5acb5-b2db-4b06-ac84-616e0149b02f" providerId="ADAL" clId="{CD4D1432-2F8B-469C-9830-E5B18F8D90CB}" dt="2022-03-02T18:21:16.459" v="4193" actId="20577"/>
          <ac:spMkLst>
            <pc:docMk/>
            <pc:sldMk cId="1094297214" sldId="561"/>
            <ac:spMk id="2" creationId="{2256360D-FAC2-4825-A862-1DB53030FFA8}"/>
          </ac:spMkLst>
        </pc:spChg>
        <pc:spChg chg="mod">
          <ac:chgData name="BADHAM, JENNIFER M." userId="d3e5acb5-b2db-4b06-ac84-616e0149b02f" providerId="ADAL" clId="{CD4D1432-2F8B-469C-9830-E5B18F8D90CB}" dt="2022-03-03T14:42:00.995" v="4760" actId="20577"/>
          <ac:spMkLst>
            <pc:docMk/>
            <pc:sldMk cId="1094297214" sldId="561"/>
            <ac:spMk id="3" creationId="{9C5B078D-B32B-4E76-B9DD-AE0604311DDF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3T14:09:10.635" v="4402" actId="20577"/>
        <pc:sldMkLst>
          <pc:docMk/>
          <pc:sldMk cId="1632157343" sldId="564"/>
        </pc:sldMkLst>
        <pc:spChg chg="del mod ord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2" creationId="{16020A2C-D9B5-493D-9A27-38DD0E16C813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3" creationId="{F2D2C058-0392-4640-BE18-60C3BC3BA613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4" creationId="{9305A3AC-FB74-473F-8619-D493460E3026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5" creationId="{25A97A72-989A-4B17-984A-9B7C48EF224E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6" creationId="{333647C3-4330-4370-9B2F-477208BC9DA4}"/>
          </ac:spMkLst>
        </pc:spChg>
        <pc:spChg chg="add mod ord">
          <ac:chgData name="BADHAM, JENNIFER M." userId="d3e5acb5-b2db-4b06-ac84-616e0149b02f" providerId="ADAL" clId="{CD4D1432-2F8B-469C-9830-E5B18F8D90CB}" dt="2022-03-03T14:09:10.635" v="4402" actId="20577"/>
          <ac:spMkLst>
            <pc:docMk/>
            <pc:sldMk cId="1632157343" sldId="564"/>
            <ac:spMk id="7" creationId="{59EE3E74-A3D4-4F2E-A93B-C5E5EAC72690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3T15:11:18.912" v="5486" actId="167"/>
        <pc:sldMkLst>
          <pc:docMk/>
          <pc:sldMk cId="1007087678" sldId="565"/>
        </pc:sldMkLst>
        <pc:spChg chg="mod ord">
          <ac:chgData name="BADHAM, JENNIFER M." userId="d3e5acb5-b2db-4b06-ac84-616e0149b02f" providerId="ADAL" clId="{CD4D1432-2F8B-469C-9830-E5B18F8D90CB}" dt="2022-03-03T15:07:03.864" v="5303" actId="700"/>
          <ac:spMkLst>
            <pc:docMk/>
            <pc:sldMk cId="1007087678" sldId="565"/>
            <ac:spMk id="2" creationId="{615759B4-E037-4CC8-9557-F00787604F66}"/>
          </ac:spMkLst>
        </pc:spChg>
        <pc:spChg chg="del mod">
          <ac:chgData name="BADHAM, JENNIFER M." userId="d3e5acb5-b2db-4b06-ac84-616e0149b02f" providerId="ADAL" clId="{CD4D1432-2F8B-469C-9830-E5B18F8D90CB}" dt="2022-03-03T14:57:42.797" v="4809" actId="6264"/>
          <ac:spMkLst>
            <pc:docMk/>
            <pc:sldMk cId="1007087678" sldId="565"/>
            <ac:spMk id="3" creationId="{44C8DFB4-1D83-45EB-8EC7-37D9A3D244B9}"/>
          </ac:spMkLst>
        </pc:spChg>
        <pc:spChg chg="add del mod">
          <ac:chgData name="BADHAM, JENNIFER M." userId="d3e5acb5-b2db-4b06-ac84-616e0149b02f" providerId="ADAL" clId="{CD4D1432-2F8B-469C-9830-E5B18F8D90CB}" dt="2022-03-03T14:57:42.797" v="4809" actId="6264"/>
          <ac:spMkLst>
            <pc:docMk/>
            <pc:sldMk cId="1007087678" sldId="565"/>
            <ac:spMk id="6" creationId="{B7BDFBC9-B1F0-496C-9BE8-3A161B393552}"/>
          </ac:spMkLst>
        </pc:spChg>
        <pc:spChg chg="add mod ord">
          <ac:chgData name="BADHAM, JENNIFER M." userId="d3e5acb5-b2db-4b06-ac84-616e0149b02f" providerId="ADAL" clId="{CD4D1432-2F8B-469C-9830-E5B18F8D90CB}" dt="2022-03-03T15:08:41.472" v="5368" actId="14100"/>
          <ac:spMkLst>
            <pc:docMk/>
            <pc:sldMk cId="1007087678" sldId="565"/>
            <ac:spMk id="7" creationId="{D57DF9EC-C21B-4066-8245-AF1F8258A69D}"/>
          </ac:spMkLst>
        </pc:spChg>
        <pc:spChg chg="add mod ord">
          <ac:chgData name="BADHAM, JENNIFER M." userId="d3e5acb5-b2db-4b06-ac84-616e0149b02f" providerId="ADAL" clId="{CD4D1432-2F8B-469C-9830-E5B18F8D90CB}" dt="2022-03-03T15:08:45.329" v="5369" actId="14100"/>
          <ac:spMkLst>
            <pc:docMk/>
            <pc:sldMk cId="1007087678" sldId="565"/>
            <ac:spMk id="8" creationId="{022E6B56-D97E-48EA-B8FC-4C1FCA9B4A8A}"/>
          </ac:spMkLst>
        </pc:spChg>
        <pc:spChg chg="add mod">
          <ac:chgData name="BADHAM, JENNIFER M." userId="d3e5acb5-b2db-4b06-ac84-616e0149b02f" providerId="ADAL" clId="{CD4D1432-2F8B-469C-9830-E5B18F8D90CB}" dt="2022-03-03T15:11:08.988" v="5484" actId="14100"/>
          <ac:spMkLst>
            <pc:docMk/>
            <pc:sldMk cId="1007087678" sldId="565"/>
            <ac:spMk id="9" creationId="{030AACFE-3944-40F5-B01F-E94B19890FDB}"/>
          </ac:spMkLst>
        </pc:spChg>
        <pc:spChg chg="add del mod">
          <ac:chgData name="BADHAM, JENNIFER M." userId="d3e5acb5-b2db-4b06-ac84-616e0149b02f" providerId="ADAL" clId="{CD4D1432-2F8B-469C-9830-E5B18F8D90CB}" dt="2022-03-03T15:10:27.542" v="5385" actId="478"/>
          <ac:spMkLst>
            <pc:docMk/>
            <pc:sldMk cId="1007087678" sldId="565"/>
            <ac:spMk id="10" creationId="{3B4D6278-CFBA-45CE-A19D-6859A8ABDC04}"/>
          </ac:spMkLst>
        </pc:spChg>
        <pc:picChg chg="add mod ord modCrop">
          <ac:chgData name="BADHAM, JENNIFER M." userId="d3e5acb5-b2db-4b06-ac84-616e0149b02f" providerId="ADAL" clId="{CD4D1432-2F8B-469C-9830-E5B18F8D90CB}" dt="2022-03-03T15:11:18.912" v="5486" actId="167"/>
          <ac:picMkLst>
            <pc:docMk/>
            <pc:sldMk cId="1007087678" sldId="565"/>
            <ac:picMk id="5" creationId="{6AE613FB-BA48-43FC-8494-C1360D19B530}"/>
          </ac:picMkLst>
        </pc:picChg>
      </pc:sldChg>
      <pc:sldChg chg="addSp delSp modSp new del mod modClrScheme chgLayout">
        <pc:chgData name="BADHAM, JENNIFER M." userId="d3e5acb5-b2db-4b06-ac84-616e0149b02f" providerId="ADAL" clId="{CD4D1432-2F8B-469C-9830-E5B18F8D90CB}" dt="2022-03-03T14:20:52.033" v="4745" actId="47"/>
        <pc:sldMkLst>
          <pc:docMk/>
          <pc:sldMk cId="3524558048" sldId="565"/>
        </pc:sldMkLst>
        <pc:spChg chg="del mod ord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2" creationId="{D24CCDED-6849-4381-927C-1CF841C557AE}"/>
          </ac:spMkLst>
        </pc:spChg>
        <pc:spChg chg="del mod ord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3" creationId="{E6E578DF-08A3-444F-BC80-78F69BEEA5EA}"/>
          </ac:spMkLst>
        </pc:spChg>
        <pc:spChg chg="del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4" creationId="{5C476031-7C2D-48AA-9D4C-44677C0C5B2E}"/>
          </ac:spMkLst>
        </pc:spChg>
        <pc:spChg chg="del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5" creationId="{591203C5-2293-403D-A10F-33AD027EA8D5}"/>
          </ac:spMkLst>
        </pc:spChg>
        <pc:spChg chg="del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6" creationId="{2D3A76CD-4D23-43D4-98CE-F1A1FAB3ED45}"/>
          </ac:spMkLst>
        </pc:spChg>
        <pc:spChg chg="add mod ord">
          <ac:chgData name="BADHAM, JENNIFER M." userId="d3e5acb5-b2db-4b06-ac84-616e0149b02f" providerId="ADAL" clId="{CD4D1432-2F8B-469C-9830-E5B18F8D90CB}" dt="2022-03-03T14:19:54.508" v="4718" actId="700"/>
          <ac:spMkLst>
            <pc:docMk/>
            <pc:sldMk cId="3524558048" sldId="565"/>
            <ac:spMk id="7" creationId="{345FA1D5-B8B5-41C6-A199-553969784047}"/>
          </ac:spMkLst>
        </pc:spChg>
        <pc:spChg chg="add del mod ord">
          <ac:chgData name="BADHAM, JENNIFER M." userId="d3e5acb5-b2db-4b06-ac84-616e0149b02f" providerId="ADAL" clId="{CD4D1432-2F8B-469C-9830-E5B18F8D90CB}" dt="2022-03-03T14:14:40.850" v="4509" actId="700"/>
          <ac:spMkLst>
            <pc:docMk/>
            <pc:sldMk cId="3524558048" sldId="565"/>
            <ac:spMk id="8" creationId="{7E0E3A83-0A73-4660-A680-84C2AD2134BC}"/>
          </ac:spMkLst>
        </pc:spChg>
        <pc:spChg chg="add mod ord">
          <ac:chgData name="BADHAM, JENNIFER M." userId="d3e5acb5-b2db-4b06-ac84-616e0149b02f" providerId="ADAL" clId="{CD4D1432-2F8B-469C-9830-E5B18F8D90CB}" dt="2022-03-03T14:20:25.543" v="4744" actId="20577"/>
          <ac:spMkLst>
            <pc:docMk/>
            <pc:sldMk cId="3524558048" sldId="565"/>
            <ac:spMk id="9" creationId="{92DAE0DC-4208-47DD-A353-0C22582EA2D8}"/>
          </ac:spMkLst>
        </pc:spChg>
        <pc:spChg chg="add del mod ord">
          <ac:chgData name="BADHAM, JENNIFER M." userId="d3e5acb5-b2db-4b06-ac84-616e0149b02f" providerId="ADAL" clId="{CD4D1432-2F8B-469C-9830-E5B18F8D90CB}" dt="2022-03-03T14:19:54.508" v="4718" actId="700"/>
          <ac:spMkLst>
            <pc:docMk/>
            <pc:sldMk cId="3524558048" sldId="565"/>
            <ac:spMk id="10" creationId="{85C86BEF-0DFA-4546-9F78-236440D7B888}"/>
          </ac:spMkLst>
        </pc:spChg>
      </pc:sldChg>
      <pc:sldChg chg="addSp delSp modSp new mod chgLayout">
        <pc:chgData name="BADHAM, JENNIFER M." userId="d3e5acb5-b2db-4b06-ac84-616e0149b02f" providerId="ADAL" clId="{CD4D1432-2F8B-469C-9830-E5B18F8D90CB}" dt="2022-03-03T15:52:10.913" v="6194" actId="20577"/>
        <pc:sldMkLst>
          <pc:docMk/>
          <pc:sldMk cId="1480790611" sldId="566"/>
        </pc:sldMkLst>
        <pc:spChg chg="mod ord">
          <ac:chgData name="BADHAM, JENNIFER M." userId="d3e5acb5-b2db-4b06-ac84-616e0149b02f" providerId="ADAL" clId="{CD4D1432-2F8B-469C-9830-E5B18F8D90CB}" dt="2022-03-03T15:52:10.913" v="6194" actId="20577"/>
          <ac:spMkLst>
            <pc:docMk/>
            <pc:sldMk cId="1480790611" sldId="566"/>
            <ac:spMk id="2" creationId="{B7475F85-3F8F-4251-921A-62A9B900EA37}"/>
          </ac:spMkLst>
        </pc:spChg>
        <pc:spChg chg="mod ord">
          <ac:chgData name="BADHAM, JENNIFER M." userId="d3e5acb5-b2db-4b06-ac84-616e0149b02f" providerId="ADAL" clId="{CD4D1432-2F8B-469C-9830-E5B18F8D90CB}" dt="2022-03-03T15:51:39.202" v="6120" actId="6549"/>
          <ac:spMkLst>
            <pc:docMk/>
            <pc:sldMk cId="1480790611" sldId="566"/>
            <ac:spMk id="3" creationId="{422F347E-4E35-43F1-9507-C47B60F63536}"/>
          </ac:spMkLst>
        </pc:spChg>
        <pc:spChg chg="add mod">
          <ac:chgData name="BADHAM, JENNIFER M." userId="d3e5acb5-b2db-4b06-ac84-616e0149b02f" providerId="ADAL" clId="{CD4D1432-2F8B-469C-9830-E5B18F8D90CB}" dt="2022-03-03T15:30:07.829" v="5558" actId="1076"/>
          <ac:spMkLst>
            <pc:docMk/>
            <pc:sldMk cId="1480790611" sldId="566"/>
            <ac:spMk id="5" creationId="{35424A1B-CF37-4662-9741-DA085FBB5291}"/>
          </ac:spMkLst>
        </pc:spChg>
        <pc:spChg chg="add del mod">
          <ac:chgData name="BADHAM, JENNIFER M." userId="d3e5acb5-b2db-4b06-ac84-616e0149b02f" providerId="ADAL" clId="{CD4D1432-2F8B-469C-9830-E5B18F8D90CB}" dt="2022-03-03T15:49:36.829" v="5866" actId="6264"/>
          <ac:spMkLst>
            <pc:docMk/>
            <pc:sldMk cId="1480790611" sldId="566"/>
            <ac:spMk id="6" creationId="{B507C654-5BC8-4ADC-ADEE-91088EE412D9}"/>
          </ac:spMkLst>
        </pc:spChg>
        <pc:spChg chg="add del mod">
          <ac:chgData name="BADHAM, JENNIFER M." userId="d3e5acb5-b2db-4b06-ac84-616e0149b02f" providerId="ADAL" clId="{CD4D1432-2F8B-469C-9830-E5B18F8D90CB}" dt="2022-03-03T15:49:36.829" v="5866" actId="6264"/>
          <ac:spMkLst>
            <pc:docMk/>
            <pc:sldMk cId="1480790611" sldId="566"/>
            <ac:spMk id="7" creationId="{7DA3C0F1-8CEC-4991-BB20-FBC9BCA1992B}"/>
          </ac:spMkLst>
        </pc:spChg>
        <pc:picChg chg="add mod">
          <ac:chgData name="BADHAM, JENNIFER M." userId="d3e5acb5-b2db-4b06-ac84-616e0149b02f" providerId="ADAL" clId="{CD4D1432-2F8B-469C-9830-E5B18F8D90CB}" dt="2022-03-03T15:49:31.423" v="5865" actId="1076"/>
          <ac:picMkLst>
            <pc:docMk/>
            <pc:sldMk cId="1480790611" sldId="566"/>
            <ac:picMk id="4" creationId="{984D6B38-AD24-4D38-97F7-3F87A50F7319}"/>
          </ac:picMkLst>
        </pc:picChg>
      </pc:sldChg>
      <pc:sldChg chg="addSp delSp modSp new mod ord modClrScheme chgLayout">
        <pc:chgData name="BADHAM, JENNIFER M." userId="d3e5acb5-b2db-4b06-ac84-616e0149b02f" providerId="ADAL" clId="{CD4D1432-2F8B-469C-9830-E5B18F8D90CB}" dt="2022-03-03T16:42:58.877" v="7156" actId="20577"/>
        <pc:sldMkLst>
          <pc:docMk/>
          <pc:sldMk cId="3284460303" sldId="567"/>
        </pc:sldMkLst>
        <pc:spChg chg="mod or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2" creationId="{360C29FC-5A2C-43BA-9CAE-9D9DCDC930EF}"/>
          </ac:spMkLst>
        </pc:spChg>
        <pc:spChg chg="mod or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3" creationId="{68949EFE-E998-41C2-A34F-A51236147700}"/>
          </ac:spMkLst>
        </pc:spChg>
        <pc:spChg chg="add mod ord">
          <ac:chgData name="BADHAM, JENNIFER M." userId="d3e5acb5-b2db-4b06-ac84-616e0149b02f" providerId="ADAL" clId="{CD4D1432-2F8B-469C-9830-E5B18F8D90CB}" dt="2022-03-03T16:42:58.877" v="7156" actId="20577"/>
          <ac:spMkLst>
            <pc:docMk/>
            <pc:sldMk cId="3284460303" sldId="567"/>
            <ac:spMk id="6" creationId="{D24E8A82-C55C-41EA-AE46-E001E3DD1B37}"/>
          </ac:spMkLst>
        </pc:spChg>
        <pc:spChg chg="add del mo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7" creationId="{0E8608AD-6F14-4DC7-9CDA-635ED15C92A9}"/>
          </ac:spMkLst>
        </pc:spChg>
        <pc:spChg chg="add del mo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8" creationId="{FD3F7739-894E-4800-B13A-6BA5B1F320E0}"/>
          </ac:spMkLst>
        </pc:spChg>
        <pc:spChg chg="add del mo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9" creationId="{61BC9525-6A89-41FD-A499-B00DA936036E}"/>
          </ac:spMkLst>
        </pc:spChg>
        <pc:picChg chg="add mod ord">
          <ac:chgData name="BADHAM, JENNIFER M." userId="d3e5acb5-b2db-4b06-ac84-616e0149b02f" providerId="ADAL" clId="{CD4D1432-2F8B-469C-9830-E5B18F8D90CB}" dt="2022-03-03T16:35:28.104" v="6976" actId="167"/>
          <ac:picMkLst>
            <pc:docMk/>
            <pc:sldMk cId="3284460303" sldId="567"/>
            <ac:picMk id="5" creationId="{D3C255A5-CE4D-4C64-B0D4-4FE432C90746}"/>
          </ac:picMkLst>
        </pc:picChg>
      </pc:sldChg>
      <pc:sldChg chg="modSp new mod">
        <pc:chgData name="BADHAM, JENNIFER M." userId="d3e5acb5-b2db-4b06-ac84-616e0149b02f" providerId="ADAL" clId="{CD4D1432-2F8B-469C-9830-E5B18F8D90CB}" dt="2022-03-03T15:52:26.340" v="6250" actId="20577"/>
        <pc:sldMkLst>
          <pc:docMk/>
          <pc:sldMk cId="2991200154" sldId="568"/>
        </pc:sldMkLst>
        <pc:spChg chg="mod">
          <ac:chgData name="BADHAM, JENNIFER M." userId="d3e5acb5-b2db-4b06-ac84-616e0149b02f" providerId="ADAL" clId="{CD4D1432-2F8B-469C-9830-E5B18F8D90CB}" dt="2022-03-03T15:52:26.340" v="6250" actId="20577"/>
          <ac:spMkLst>
            <pc:docMk/>
            <pc:sldMk cId="2991200154" sldId="568"/>
            <ac:spMk id="2" creationId="{7DAABDAB-9C2C-4BA2-AABA-AD3F086D5EDE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3T16:51:07.279" v="7237" actId="1076"/>
        <pc:sldMkLst>
          <pc:docMk/>
          <pc:sldMk cId="4022761954" sldId="569"/>
        </pc:sldMkLst>
        <pc:spChg chg="mod ord">
          <ac:chgData name="BADHAM, JENNIFER M." userId="d3e5acb5-b2db-4b06-ac84-616e0149b02f" providerId="ADAL" clId="{CD4D1432-2F8B-469C-9830-E5B18F8D90CB}" dt="2022-03-03T16:49:37.976" v="7189" actId="700"/>
          <ac:spMkLst>
            <pc:docMk/>
            <pc:sldMk cId="4022761954" sldId="569"/>
            <ac:spMk id="2" creationId="{B49E1932-043A-4908-8076-99139ACBE4E2}"/>
          </ac:spMkLst>
        </pc:spChg>
        <pc:spChg chg="del">
          <ac:chgData name="BADHAM, JENNIFER M." userId="d3e5acb5-b2db-4b06-ac84-616e0149b02f" providerId="ADAL" clId="{CD4D1432-2F8B-469C-9830-E5B18F8D90CB}" dt="2022-03-03T16:49:37.976" v="7189" actId="700"/>
          <ac:spMkLst>
            <pc:docMk/>
            <pc:sldMk cId="4022761954" sldId="569"/>
            <ac:spMk id="3" creationId="{9569B61E-12C3-4774-9193-D5F88F936697}"/>
          </ac:spMkLst>
        </pc:spChg>
        <pc:spChg chg="del">
          <ac:chgData name="BADHAM, JENNIFER M." userId="d3e5acb5-b2db-4b06-ac84-616e0149b02f" providerId="ADAL" clId="{CD4D1432-2F8B-469C-9830-E5B18F8D90CB}" dt="2022-03-03T16:49:37.976" v="7189" actId="700"/>
          <ac:spMkLst>
            <pc:docMk/>
            <pc:sldMk cId="4022761954" sldId="569"/>
            <ac:spMk id="4" creationId="{078FF589-5EFD-4568-96F5-35A1F27C2844}"/>
          </ac:spMkLst>
        </pc:spChg>
        <pc:spChg chg="add mod">
          <ac:chgData name="BADHAM, JENNIFER M." userId="d3e5acb5-b2db-4b06-ac84-616e0149b02f" providerId="ADAL" clId="{CD4D1432-2F8B-469C-9830-E5B18F8D90CB}" dt="2022-03-03T16:51:07.279" v="7237" actId="1076"/>
          <ac:spMkLst>
            <pc:docMk/>
            <pc:sldMk cId="4022761954" sldId="569"/>
            <ac:spMk id="5" creationId="{F5F78335-5CB8-467E-89AC-44BCAB4827C4}"/>
          </ac:spMkLst>
        </pc:spChg>
        <pc:picChg chg="add del">
          <ac:chgData name="BADHAM, JENNIFER M." userId="d3e5acb5-b2db-4b06-ac84-616e0149b02f" providerId="ADAL" clId="{CD4D1432-2F8B-469C-9830-E5B18F8D90CB}" dt="2022-03-03T16:49:41.726" v="7191" actId="478"/>
          <ac:picMkLst>
            <pc:docMk/>
            <pc:sldMk cId="4022761954" sldId="569"/>
            <ac:picMk id="6" creationId="{0A099F64-969A-4B88-95F3-C144CFBDF1CB}"/>
          </ac:picMkLst>
        </pc:picChg>
        <pc:picChg chg="add mod">
          <ac:chgData name="BADHAM, JENNIFER M." userId="d3e5acb5-b2db-4b06-ac84-616e0149b02f" providerId="ADAL" clId="{CD4D1432-2F8B-469C-9830-E5B18F8D90CB}" dt="2022-03-03T16:49:53.103" v="7193" actId="1076"/>
          <ac:picMkLst>
            <pc:docMk/>
            <pc:sldMk cId="4022761954" sldId="569"/>
            <ac:picMk id="8" creationId="{30A3F781-1BB0-4E1B-86A9-C0843CA841B1}"/>
          </ac:picMkLst>
        </pc:picChg>
      </pc:sldChg>
    </pc:docChg>
  </pc:docChgLst>
  <pc:docChgLst>
    <pc:chgData name="BADHAM, JENNIFER M." userId="d3e5acb5-b2db-4b06-ac84-616e0149b02f" providerId="ADAL" clId="{FB124FAD-0E29-492D-9761-DC0C30E06B81}"/>
    <pc:docChg chg="undo redo custSel addSld delSld modSld sldOrd">
      <pc:chgData name="BADHAM, JENNIFER M." userId="d3e5acb5-b2db-4b06-ac84-616e0149b02f" providerId="ADAL" clId="{FB124FAD-0E29-492D-9761-DC0C30E06B81}" dt="2023-02-10T00:51:44.442" v="12993"/>
      <pc:docMkLst>
        <pc:docMk/>
      </pc:docMkLst>
      <pc:sldChg chg="add del">
        <pc:chgData name="BADHAM, JENNIFER M." userId="d3e5acb5-b2db-4b06-ac84-616e0149b02f" providerId="ADAL" clId="{FB124FAD-0E29-492D-9761-DC0C30E06B81}" dt="2023-02-09T18:15:35.551" v="8081" actId="47"/>
        <pc:sldMkLst>
          <pc:docMk/>
          <pc:sldMk cId="191190617" sldId="261"/>
        </pc:sldMkLst>
      </pc:sldChg>
      <pc:sldChg chg="add ord">
        <pc:chgData name="BADHAM, JENNIFER M." userId="d3e5acb5-b2db-4b06-ac84-616e0149b02f" providerId="ADAL" clId="{FB124FAD-0E29-492D-9761-DC0C30E06B81}" dt="2023-02-09T18:54:46.840" v="9928"/>
        <pc:sldMkLst>
          <pc:docMk/>
          <pc:sldMk cId="925901035" sldId="263"/>
        </pc:sldMkLst>
      </pc:sldChg>
      <pc:sldChg chg="modSp add mod ord modClrScheme chgLayout">
        <pc:chgData name="BADHAM, JENNIFER M." userId="d3e5acb5-b2db-4b06-ac84-616e0149b02f" providerId="ADAL" clId="{FB124FAD-0E29-492D-9761-DC0C30E06B81}" dt="2023-02-09T18:32:04.371" v="8621" actId="20577"/>
        <pc:sldMkLst>
          <pc:docMk/>
          <pc:sldMk cId="4208715521" sldId="264"/>
        </pc:sldMkLst>
        <pc:spChg chg="mod ord">
          <ac:chgData name="BADHAM, JENNIFER M." userId="d3e5acb5-b2db-4b06-ac84-616e0149b02f" providerId="ADAL" clId="{FB124FAD-0E29-492D-9761-DC0C30E06B81}" dt="2023-02-09T18:32:04.371" v="8621" actId="20577"/>
          <ac:spMkLst>
            <pc:docMk/>
            <pc:sldMk cId="4208715521" sldId="264"/>
            <ac:spMk id="2" creationId="{3E842B7D-956E-47FA-A9B8-0A7F0220EC1D}"/>
          </ac:spMkLst>
        </pc:spChg>
        <pc:spChg chg="mod">
          <ac:chgData name="BADHAM, JENNIFER M." userId="d3e5acb5-b2db-4b06-ac84-616e0149b02f" providerId="ADAL" clId="{FB124FAD-0E29-492D-9761-DC0C30E06B81}" dt="2023-02-09T18:28:10.275" v="8546" actId="14100"/>
          <ac:spMkLst>
            <pc:docMk/>
            <pc:sldMk cId="4208715521" sldId="264"/>
            <ac:spMk id="16" creationId="{517D572C-B7E1-4DE3-8F3D-D78F15AAEFF0}"/>
          </ac:spMkLst>
        </pc:spChg>
        <pc:spChg chg="mod">
          <ac:chgData name="BADHAM, JENNIFER M." userId="d3e5acb5-b2db-4b06-ac84-616e0149b02f" providerId="ADAL" clId="{FB124FAD-0E29-492D-9761-DC0C30E06B81}" dt="2023-02-09T18:27:52.877" v="8543" actId="207"/>
          <ac:spMkLst>
            <pc:docMk/>
            <pc:sldMk cId="4208715521" sldId="264"/>
            <ac:spMk id="18" creationId="{A8E251AB-18B1-4B24-A77F-3373350ECDFC}"/>
          </ac:spMkLst>
        </pc:spChg>
        <pc:spChg chg="mod">
          <ac:chgData name="BADHAM, JENNIFER M." userId="d3e5acb5-b2db-4b06-ac84-616e0149b02f" providerId="ADAL" clId="{FB124FAD-0E29-492D-9761-DC0C30E06B81}" dt="2023-02-09T18:28:59.786" v="8554" actId="207"/>
          <ac:spMkLst>
            <pc:docMk/>
            <pc:sldMk cId="4208715521" sldId="264"/>
            <ac:spMk id="22" creationId="{946AEE01-CBC8-48B0-B32C-72A3CA1A9810}"/>
          </ac:spMkLst>
        </pc:spChg>
        <pc:graphicFrameChg chg="mod modGraphic">
          <ac:chgData name="BADHAM, JENNIFER M." userId="d3e5acb5-b2db-4b06-ac84-616e0149b02f" providerId="ADAL" clId="{FB124FAD-0E29-492D-9761-DC0C30E06B81}" dt="2023-02-09T18:30:43.158" v="8560"/>
          <ac:graphicFrameMkLst>
            <pc:docMk/>
            <pc:sldMk cId="4208715521" sldId="264"/>
            <ac:graphicFrameMk id="41" creationId="{708861EE-BC1D-49A9-8BE1-64A5B5BB1037}"/>
          </ac:graphicFrameMkLst>
        </pc:graphicFrameChg>
        <pc:picChg chg="mod">
          <ac:chgData name="BADHAM, JENNIFER M." userId="d3e5acb5-b2db-4b06-ac84-616e0149b02f" providerId="ADAL" clId="{FB124FAD-0E29-492D-9761-DC0C30E06B81}" dt="2023-02-09T18:31:21.894" v="8564" actId="207"/>
          <ac:picMkLst>
            <pc:docMk/>
            <pc:sldMk cId="4208715521" sldId="264"/>
            <ac:picMk id="6" creationId="{D626C45D-7303-4D8D-AF7B-6C17C502CAEE}"/>
          </ac:picMkLst>
        </pc:picChg>
        <pc:picChg chg="mod">
          <ac:chgData name="BADHAM, JENNIFER M." userId="d3e5acb5-b2db-4b06-ac84-616e0149b02f" providerId="ADAL" clId="{FB124FAD-0E29-492D-9761-DC0C30E06B81}" dt="2023-02-09T18:31:00.573" v="8563" actId="207"/>
          <ac:picMkLst>
            <pc:docMk/>
            <pc:sldMk cId="4208715521" sldId="264"/>
            <ac:picMk id="14" creationId="{452B6CB3-2DF8-4B70-8C8F-0919AE2EF146}"/>
          </ac:picMkLst>
        </pc:picChg>
        <pc:picChg chg="mod">
          <ac:chgData name="BADHAM, JENNIFER M." userId="d3e5acb5-b2db-4b06-ac84-616e0149b02f" providerId="ADAL" clId="{FB124FAD-0E29-492D-9761-DC0C30E06B81}" dt="2023-02-09T18:27:57.200" v="8544" actId="27349"/>
          <ac:picMkLst>
            <pc:docMk/>
            <pc:sldMk cId="4208715521" sldId="264"/>
            <ac:picMk id="15" creationId="{ACFD5677-46F7-4675-A2BC-F5D2E6515215}"/>
          </ac:picMkLst>
        </pc:picChg>
        <pc:picChg chg="mod">
          <ac:chgData name="BADHAM, JENNIFER M." userId="d3e5acb5-b2db-4b06-ac84-616e0149b02f" providerId="ADAL" clId="{FB124FAD-0E29-492D-9761-DC0C30E06B81}" dt="2023-02-09T18:27:57.200" v="8544" actId="27349"/>
          <ac:picMkLst>
            <pc:docMk/>
            <pc:sldMk cId="4208715521" sldId="264"/>
            <ac:picMk id="17" creationId="{38207132-1872-41AA-A34A-C83F12A71E65}"/>
          </ac:picMkLst>
        </pc:picChg>
        <pc:picChg chg="mod">
          <ac:chgData name="BADHAM, JENNIFER M." userId="d3e5acb5-b2db-4b06-ac84-616e0149b02f" providerId="ADAL" clId="{FB124FAD-0E29-492D-9761-DC0C30E06B81}" dt="2023-02-09T18:30:53.502" v="8561" actId="207"/>
          <ac:picMkLst>
            <pc:docMk/>
            <pc:sldMk cId="4208715521" sldId="264"/>
            <ac:picMk id="36" creationId="{2FE3A83B-B4C5-4B9A-B04E-8735CA3BD617}"/>
          </ac:picMkLst>
        </pc:picChg>
        <pc:picChg chg="mod">
          <ac:chgData name="BADHAM, JENNIFER M." userId="d3e5acb5-b2db-4b06-ac84-616e0149b02f" providerId="ADAL" clId="{FB124FAD-0E29-492D-9761-DC0C30E06B81}" dt="2023-02-09T18:30:53.502" v="8561" actId="207"/>
          <ac:picMkLst>
            <pc:docMk/>
            <pc:sldMk cId="4208715521" sldId="264"/>
            <ac:picMk id="37" creationId="{AB50AFC6-FA0A-4EB3-8E82-E1F06B7D3681}"/>
          </ac:picMkLst>
        </pc:picChg>
        <pc:cxnChg chg="mod">
          <ac:chgData name="BADHAM, JENNIFER M." userId="d3e5acb5-b2db-4b06-ac84-616e0149b02f" providerId="ADAL" clId="{FB124FAD-0E29-492D-9761-DC0C30E06B81}" dt="2023-02-09T18:29:11.450" v="8555" actId="208"/>
          <ac:cxnSpMkLst>
            <pc:docMk/>
            <pc:sldMk cId="4208715521" sldId="264"/>
            <ac:cxnSpMk id="24" creationId="{590ED722-85F5-468D-8249-89397C6474EC}"/>
          </ac:cxnSpMkLst>
        </pc:cxnChg>
        <pc:cxnChg chg="mod">
          <ac:chgData name="BADHAM, JENNIFER M." userId="d3e5acb5-b2db-4b06-ac84-616e0149b02f" providerId="ADAL" clId="{FB124FAD-0E29-492D-9761-DC0C30E06B81}" dt="2023-02-09T18:28:52.055" v="8553" actId="14100"/>
          <ac:cxnSpMkLst>
            <pc:docMk/>
            <pc:sldMk cId="4208715521" sldId="264"/>
            <ac:cxnSpMk id="25" creationId="{F0C19B9D-A099-4063-B666-3DF78D8E1BEA}"/>
          </ac:cxnSpMkLst>
        </pc:cxnChg>
      </pc:sldChg>
      <pc:sldChg chg="addSp delSp modSp add mod ord modClrScheme chgLayout">
        <pc:chgData name="BADHAM, JENNIFER M." userId="d3e5acb5-b2db-4b06-ac84-616e0149b02f" providerId="ADAL" clId="{FB124FAD-0E29-492D-9761-DC0C30E06B81}" dt="2023-02-09T18:06:33.154" v="7377" actId="1076"/>
        <pc:sldMkLst>
          <pc:docMk/>
          <pc:sldMk cId="1900052732" sldId="269"/>
        </pc:sldMkLst>
        <pc:spChg chg="mod ord">
          <ac:chgData name="BADHAM, JENNIFER M." userId="d3e5acb5-b2db-4b06-ac84-616e0149b02f" providerId="ADAL" clId="{FB124FAD-0E29-492D-9761-DC0C30E06B81}" dt="2023-02-09T18:02:26.209" v="7223"/>
          <ac:spMkLst>
            <pc:docMk/>
            <pc:sldMk cId="1900052732" sldId="269"/>
            <ac:spMk id="2" creationId="{00000000-0000-0000-0000-000000000000}"/>
          </ac:spMkLst>
        </pc:spChg>
        <pc:spChg chg="mod ord">
          <ac:chgData name="BADHAM, JENNIFER M." userId="d3e5acb5-b2db-4b06-ac84-616e0149b02f" providerId="ADAL" clId="{FB124FAD-0E29-492D-9761-DC0C30E06B81}" dt="2023-02-09T18:03:13.558" v="7294" actId="14100"/>
          <ac:spMkLst>
            <pc:docMk/>
            <pc:sldMk cId="1900052732" sldId="269"/>
            <ac:spMk id="3" creationId="{00000000-0000-0000-0000-000000000000}"/>
          </ac:spMkLst>
        </pc:spChg>
        <pc:spChg chg="add del mod">
          <ac:chgData name="BADHAM, JENNIFER M." userId="d3e5acb5-b2db-4b06-ac84-616e0149b02f" providerId="ADAL" clId="{FB124FAD-0E29-492D-9761-DC0C30E06B81}" dt="2023-02-09T18:02:26.209" v="7223"/>
          <ac:spMkLst>
            <pc:docMk/>
            <pc:sldMk cId="1900052732" sldId="269"/>
            <ac:spMk id="6" creationId="{6C2175F3-B4E2-37E2-7DC4-7CD13485D891}"/>
          </ac:spMkLst>
        </pc:spChg>
        <pc:spChg chg="add del mod">
          <ac:chgData name="BADHAM, JENNIFER M." userId="d3e5acb5-b2db-4b06-ac84-616e0149b02f" providerId="ADAL" clId="{FB124FAD-0E29-492D-9761-DC0C30E06B81}" dt="2023-02-09T18:02:26.209" v="7223"/>
          <ac:spMkLst>
            <pc:docMk/>
            <pc:sldMk cId="1900052732" sldId="269"/>
            <ac:spMk id="7" creationId="{04001AA2-D366-7E9E-AFC5-945DDA40AE06}"/>
          </ac:spMkLst>
        </pc:spChg>
        <pc:spChg chg="add mod">
          <ac:chgData name="BADHAM, JENNIFER M." userId="d3e5acb5-b2db-4b06-ac84-616e0149b02f" providerId="ADAL" clId="{FB124FAD-0E29-492D-9761-DC0C30E06B81}" dt="2023-02-09T18:05:21.202" v="7368" actId="1076"/>
          <ac:spMkLst>
            <pc:docMk/>
            <pc:sldMk cId="1900052732" sldId="269"/>
            <ac:spMk id="9" creationId="{1AEDE699-F1C2-9DFB-8606-31863271C0F7}"/>
          </ac:spMkLst>
        </pc:spChg>
        <pc:spChg chg="add mod">
          <ac:chgData name="BADHAM, JENNIFER M." userId="d3e5acb5-b2db-4b06-ac84-616e0149b02f" providerId="ADAL" clId="{FB124FAD-0E29-492D-9761-DC0C30E06B81}" dt="2023-02-09T18:06:33.154" v="7377" actId="1076"/>
          <ac:spMkLst>
            <pc:docMk/>
            <pc:sldMk cId="1900052732" sldId="269"/>
            <ac:spMk id="10" creationId="{6A0DDCFF-C8FE-36AA-D9E6-A66E384ECBEB}"/>
          </ac:spMkLst>
        </pc:spChg>
        <pc:picChg chg="del">
          <ac:chgData name="BADHAM, JENNIFER M." userId="d3e5acb5-b2db-4b06-ac84-616e0149b02f" providerId="ADAL" clId="{FB124FAD-0E29-492D-9761-DC0C30E06B81}" dt="2023-02-09T18:02:28.463" v="7224" actId="478"/>
          <ac:picMkLst>
            <pc:docMk/>
            <pc:sldMk cId="1900052732" sldId="269"/>
            <ac:picMk id="4" creationId="{00000000-0000-0000-0000-000000000000}"/>
          </ac:picMkLst>
        </pc:picChg>
        <pc:picChg chg="del">
          <ac:chgData name="BADHAM, JENNIFER M." userId="d3e5acb5-b2db-4b06-ac84-616e0149b02f" providerId="ADAL" clId="{FB124FAD-0E29-492D-9761-DC0C30E06B81}" dt="2023-02-09T18:02:30.631" v="7225" actId="478"/>
          <ac:picMkLst>
            <pc:docMk/>
            <pc:sldMk cId="1900052732" sldId="269"/>
            <ac:picMk id="5" creationId="{00000000-0000-0000-0000-000000000000}"/>
          </ac:picMkLst>
        </pc:picChg>
        <pc:picChg chg="add mod">
          <ac:chgData name="BADHAM, JENNIFER M." userId="d3e5acb5-b2db-4b06-ac84-616e0149b02f" providerId="ADAL" clId="{FB124FAD-0E29-492D-9761-DC0C30E06B81}" dt="2023-02-09T18:05:17.858" v="7367" actId="1076"/>
          <ac:picMkLst>
            <pc:docMk/>
            <pc:sldMk cId="1900052732" sldId="269"/>
            <ac:picMk id="8" creationId="{8791CF2A-21E8-1757-0884-983EBC95E82C}"/>
          </ac:picMkLst>
        </pc:picChg>
      </pc:sldChg>
      <pc:sldChg chg="add del">
        <pc:chgData name="BADHAM, JENNIFER M." userId="d3e5acb5-b2db-4b06-ac84-616e0149b02f" providerId="ADAL" clId="{FB124FAD-0E29-492D-9761-DC0C30E06B81}" dt="2023-02-09T18:35:59.900" v="8640" actId="47"/>
        <pc:sldMkLst>
          <pc:docMk/>
          <pc:sldMk cId="1551901017" sldId="270"/>
        </pc:sldMkLst>
      </pc:sldChg>
      <pc:sldChg chg="modSp add del mod">
        <pc:chgData name="BADHAM, JENNIFER M." userId="d3e5acb5-b2db-4b06-ac84-616e0149b02f" providerId="ADAL" clId="{FB124FAD-0E29-492D-9761-DC0C30E06B81}" dt="2023-02-09T18:40:33.670" v="9236" actId="47"/>
        <pc:sldMkLst>
          <pc:docMk/>
          <pc:sldMk cId="384797104" sldId="272"/>
        </pc:sldMkLst>
        <pc:spChg chg="mod">
          <ac:chgData name="BADHAM, JENNIFER M." userId="d3e5acb5-b2db-4b06-ac84-616e0149b02f" providerId="ADAL" clId="{FB124FAD-0E29-492D-9761-DC0C30E06B81}" dt="2023-02-04T00:59:27.149" v="93" actId="27636"/>
          <ac:spMkLst>
            <pc:docMk/>
            <pc:sldMk cId="384797104" sldId="272"/>
            <ac:spMk id="3" creationId="{00000000-0000-0000-0000-000000000000}"/>
          </ac:spMkLst>
        </pc:spChg>
      </pc:sldChg>
      <pc:sldChg chg="add del">
        <pc:chgData name="BADHAM, JENNIFER M." userId="d3e5acb5-b2db-4b06-ac84-616e0149b02f" providerId="ADAL" clId="{FB124FAD-0E29-492D-9761-DC0C30E06B81}" dt="2023-02-09T19:34:37.971" v="12204" actId="47"/>
        <pc:sldMkLst>
          <pc:docMk/>
          <pc:sldMk cId="1605535459" sldId="273"/>
        </pc:sldMkLst>
      </pc:sldChg>
      <pc:sldChg chg="modSp add del mod">
        <pc:chgData name="BADHAM, JENNIFER M." userId="d3e5acb5-b2db-4b06-ac84-616e0149b02f" providerId="ADAL" clId="{FB124FAD-0E29-492D-9761-DC0C30E06B81}" dt="2023-02-09T18:53:46.095" v="9926" actId="47"/>
        <pc:sldMkLst>
          <pc:docMk/>
          <pc:sldMk cId="1046691743" sldId="274"/>
        </pc:sldMkLst>
        <pc:spChg chg="mod">
          <ac:chgData name="BADHAM, JENNIFER M." userId="d3e5acb5-b2db-4b06-ac84-616e0149b02f" providerId="ADAL" clId="{FB124FAD-0E29-492D-9761-DC0C30E06B81}" dt="2023-02-04T00:59:27.170" v="94" actId="27636"/>
          <ac:spMkLst>
            <pc:docMk/>
            <pc:sldMk cId="1046691743" sldId="274"/>
            <ac:spMk id="3" creationId="{00000000-0000-0000-0000-00000000000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9:39:39.185" v="12754" actId="47"/>
        <pc:sldMkLst>
          <pc:docMk/>
          <pc:sldMk cId="1709572024" sldId="275"/>
        </pc:sldMkLst>
        <pc:spChg chg="mod">
          <ac:chgData name="BADHAM, JENNIFER M." userId="d3e5acb5-b2db-4b06-ac84-616e0149b02f" providerId="ADAL" clId="{FB124FAD-0E29-492D-9761-DC0C30E06B81}" dt="2023-02-04T00:59:27.223" v="96" actId="27636"/>
          <ac:spMkLst>
            <pc:docMk/>
            <pc:sldMk cId="1709572024" sldId="275"/>
            <ac:spMk id="3" creationId="{00000000-0000-0000-0000-000000000000}"/>
          </ac:spMkLst>
        </pc:spChg>
      </pc:sldChg>
      <pc:sldChg chg="add del ord">
        <pc:chgData name="BADHAM, JENNIFER M." userId="d3e5acb5-b2db-4b06-ac84-616e0149b02f" providerId="ADAL" clId="{FB124FAD-0E29-492D-9761-DC0C30E06B81}" dt="2023-02-09T17:41:34.615" v="7198" actId="47"/>
        <pc:sldMkLst>
          <pc:docMk/>
          <pc:sldMk cId="1593294155" sldId="276"/>
        </pc:sldMkLst>
      </pc:sldChg>
      <pc:sldChg chg="modSp mod">
        <pc:chgData name="BADHAM, JENNIFER M." userId="d3e5acb5-b2db-4b06-ac84-616e0149b02f" providerId="ADAL" clId="{FB124FAD-0E29-492D-9761-DC0C30E06B81}" dt="2023-02-09T13:47:39.859" v="2405" actId="1076"/>
        <pc:sldMkLst>
          <pc:docMk/>
          <pc:sldMk cId="1092944156" sldId="277"/>
        </pc:sldMkLst>
        <pc:picChg chg="mod">
          <ac:chgData name="BADHAM, JENNIFER M." userId="d3e5acb5-b2db-4b06-ac84-616e0149b02f" providerId="ADAL" clId="{FB124FAD-0E29-492D-9761-DC0C30E06B81}" dt="2023-02-09T13:47:39.859" v="2405" actId="1076"/>
          <ac:picMkLst>
            <pc:docMk/>
            <pc:sldMk cId="1092944156" sldId="277"/>
            <ac:picMk id="1030" creationId="{00000000-0000-0000-0000-000000000000}"/>
          </ac:picMkLst>
        </pc:picChg>
        <pc:cxnChg chg="mod">
          <ac:chgData name="BADHAM, JENNIFER M." userId="d3e5acb5-b2db-4b06-ac84-616e0149b02f" providerId="ADAL" clId="{FB124FAD-0E29-492D-9761-DC0C30E06B81}" dt="2023-02-09T13:47:36.988" v="2404" actId="14100"/>
          <ac:cxnSpMkLst>
            <pc:docMk/>
            <pc:sldMk cId="1092944156" sldId="277"/>
            <ac:cxnSpMk id="8" creationId="{00000000-0000-0000-0000-000000000000}"/>
          </ac:cxnSpMkLst>
        </pc:cxnChg>
      </pc:sldChg>
      <pc:sldChg chg="modSp add del mod ord">
        <pc:chgData name="BADHAM, JENNIFER M." userId="d3e5acb5-b2db-4b06-ac84-616e0149b02f" providerId="ADAL" clId="{FB124FAD-0E29-492D-9761-DC0C30E06B81}" dt="2023-02-09T17:41:47.356" v="7200" actId="47"/>
        <pc:sldMkLst>
          <pc:docMk/>
          <pc:sldMk cId="906286395" sldId="278"/>
        </pc:sldMkLst>
        <pc:spChg chg="mod">
          <ac:chgData name="BADHAM, JENNIFER M." userId="d3e5acb5-b2db-4b06-ac84-616e0149b02f" providerId="ADAL" clId="{FB124FAD-0E29-492D-9761-DC0C30E06B81}" dt="2023-02-04T00:59:27.280" v="98" actId="27636"/>
          <ac:spMkLst>
            <pc:docMk/>
            <pc:sldMk cId="906286395" sldId="278"/>
            <ac:spMk id="3" creationId="{00000000-0000-0000-0000-000000000000}"/>
          </ac:spMkLst>
        </pc:spChg>
      </pc:sldChg>
      <pc:sldChg chg="addSp delSp modSp add mod ord modClrScheme chgLayout">
        <pc:chgData name="BADHAM, JENNIFER M." userId="d3e5acb5-b2db-4b06-ac84-616e0149b02f" providerId="ADAL" clId="{FB124FAD-0E29-492D-9761-DC0C30E06B81}" dt="2023-02-09T18:55:16.557" v="9932" actId="27636"/>
        <pc:sldMkLst>
          <pc:docMk/>
          <pc:sldMk cId="2001416241" sldId="279"/>
        </pc:sldMkLst>
        <pc:spChg chg="mod ord">
          <ac:chgData name="BADHAM, JENNIFER M." userId="d3e5acb5-b2db-4b06-ac84-616e0149b02f" providerId="ADAL" clId="{FB124FAD-0E29-492D-9761-DC0C30E06B81}" dt="2023-02-09T18:55:16.510" v="9931"/>
          <ac:spMkLst>
            <pc:docMk/>
            <pc:sldMk cId="2001416241" sldId="279"/>
            <ac:spMk id="2" creationId="{00000000-0000-0000-0000-000000000000}"/>
          </ac:spMkLst>
        </pc:spChg>
        <pc:spChg chg="mod ord">
          <ac:chgData name="BADHAM, JENNIFER M." userId="d3e5acb5-b2db-4b06-ac84-616e0149b02f" providerId="ADAL" clId="{FB124FAD-0E29-492D-9761-DC0C30E06B81}" dt="2023-02-09T18:55:16.557" v="9932" actId="27636"/>
          <ac:spMkLst>
            <pc:docMk/>
            <pc:sldMk cId="2001416241" sldId="279"/>
            <ac:spMk id="3" creationId="{00000000-0000-0000-0000-000000000000}"/>
          </ac:spMkLst>
        </pc:spChg>
        <pc:spChg chg="add del mod">
          <ac:chgData name="BADHAM, JENNIFER M." userId="d3e5acb5-b2db-4b06-ac84-616e0149b02f" providerId="ADAL" clId="{FB124FAD-0E29-492D-9761-DC0C30E06B81}" dt="2023-02-09T18:55:16.510" v="9931"/>
          <ac:spMkLst>
            <pc:docMk/>
            <pc:sldMk cId="2001416241" sldId="279"/>
            <ac:spMk id="4" creationId="{7D2E7700-E0ED-1D90-03EA-B94AF466C0DC}"/>
          </ac:spMkLst>
        </pc:spChg>
        <pc:spChg chg="add del mod">
          <ac:chgData name="BADHAM, JENNIFER M." userId="d3e5acb5-b2db-4b06-ac84-616e0149b02f" providerId="ADAL" clId="{FB124FAD-0E29-492D-9761-DC0C30E06B81}" dt="2023-02-09T18:55:16.510" v="9931"/>
          <ac:spMkLst>
            <pc:docMk/>
            <pc:sldMk cId="2001416241" sldId="279"/>
            <ac:spMk id="5" creationId="{6B49946C-AB9D-1C2D-9D7B-03B7380A693D}"/>
          </ac:spMkLst>
        </pc:spChg>
      </pc:sldChg>
      <pc:sldChg chg="modSp add del mod ord">
        <pc:chgData name="BADHAM, JENNIFER M." userId="d3e5acb5-b2db-4b06-ac84-616e0149b02f" providerId="ADAL" clId="{FB124FAD-0E29-492D-9761-DC0C30E06B81}" dt="2023-02-09T17:42:26.533" v="7205" actId="47"/>
        <pc:sldMkLst>
          <pc:docMk/>
          <pc:sldMk cId="1766399526" sldId="280"/>
        </pc:sldMkLst>
        <pc:spChg chg="mod">
          <ac:chgData name="BADHAM, JENNIFER M." userId="d3e5acb5-b2db-4b06-ac84-616e0149b02f" providerId="ADAL" clId="{FB124FAD-0E29-492D-9761-DC0C30E06B81}" dt="2023-02-04T00:59:27.337" v="102" actId="27636"/>
          <ac:spMkLst>
            <pc:docMk/>
            <pc:sldMk cId="1766399526" sldId="280"/>
            <ac:spMk id="3" creationId="{00000000-0000-0000-0000-000000000000}"/>
          </ac:spMkLst>
        </pc:spChg>
      </pc:sldChg>
      <pc:sldChg chg="modSp add del mod ord">
        <pc:chgData name="BADHAM, JENNIFER M." userId="d3e5acb5-b2db-4b06-ac84-616e0149b02f" providerId="ADAL" clId="{FB124FAD-0E29-492D-9761-DC0C30E06B81}" dt="2023-02-09T18:42:10.914" v="9250" actId="47"/>
        <pc:sldMkLst>
          <pc:docMk/>
          <pc:sldMk cId="828627835" sldId="281"/>
        </pc:sldMkLst>
        <pc:spChg chg="mod">
          <ac:chgData name="BADHAM, JENNIFER M." userId="d3e5acb5-b2db-4b06-ac84-616e0149b02f" providerId="ADAL" clId="{FB124FAD-0E29-492D-9761-DC0C30E06B81}" dt="2023-02-04T00:59:27.419" v="105" actId="27636"/>
          <ac:spMkLst>
            <pc:docMk/>
            <pc:sldMk cId="828627835" sldId="281"/>
            <ac:spMk id="3" creationId="{00000000-0000-0000-0000-000000000000}"/>
          </ac:spMkLst>
        </pc:spChg>
      </pc:sldChg>
      <pc:sldChg chg="modSp add del mod ord">
        <pc:chgData name="BADHAM, JENNIFER M." userId="d3e5acb5-b2db-4b06-ac84-616e0149b02f" providerId="ADAL" clId="{FB124FAD-0E29-492D-9761-DC0C30E06B81}" dt="2023-02-09T18:42:10.914" v="9250" actId="47"/>
        <pc:sldMkLst>
          <pc:docMk/>
          <pc:sldMk cId="1309450731" sldId="282"/>
        </pc:sldMkLst>
        <pc:spChg chg="mod">
          <ac:chgData name="BADHAM, JENNIFER M." userId="d3e5acb5-b2db-4b06-ac84-616e0149b02f" providerId="ADAL" clId="{FB124FAD-0E29-492D-9761-DC0C30E06B81}" dt="2023-02-04T00:59:27.393" v="104" actId="27636"/>
          <ac:spMkLst>
            <pc:docMk/>
            <pc:sldMk cId="1309450731" sldId="282"/>
            <ac:spMk id="3" creationId="{00000000-0000-0000-0000-000000000000}"/>
          </ac:spMkLst>
        </pc:spChg>
      </pc:sldChg>
      <pc:sldChg chg="add del ord">
        <pc:chgData name="BADHAM, JENNIFER M." userId="d3e5acb5-b2db-4b06-ac84-616e0149b02f" providerId="ADAL" clId="{FB124FAD-0E29-492D-9761-DC0C30E06B81}" dt="2023-02-09T18:42:10.914" v="9250" actId="47"/>
        <pc:sldMkLst>
          <pc:docMk/>
          <pc:sldMk cId="1035549974" sldId="283"/>
        </pc:sldMkLst>
      </pc:sldChg>
      <pc:sldChg chg="add del ord">
        <pc:chgData name="BADHAM, JENNIFER M." userId="d3e5acb5-b2db-4b06-ac84-616e0149b02f" providerId="ADAL" clId="{FB124FAD-0E29-492D-9761-DC0C30E06B81}" dt="2023-02-09T17:41:53.283" v="7201" actId="47"/>
        <pc:sldMkLst>
          <pc:docMk/>
          <pc:sldMk cId="1280937730" sldId="284"/>
        </pc:sldMkLst>
      </pc:sldChg>
      <pc:sldChg chg="modSp add del mod ord">
        <pc:chgData name="BADHAM, JENNIFER M." userId="d3e5acb5-b2db-4b06-ac84-616e0149b02f" providerId="ADAL" clId="{FB124FAD-0E29-492D-9761-DC0C30E06B81}" dt="2023-02-09T18:42:10.914" v="9250" actId="47"/>
        <pc:sldMkLst>
          <pc:docMk/>
          <pc:sldMk cId="1289750316" sldId="286"/>
        </pc:sldMkLst>
        <pc:spChg chg="mod">
          <ac:chgData name="BADHAM, JENNIFER M." userId="d3e5acb5-b2db-4b06-ac84-616e0149b02f" providerId="ADAL" clId="{FB124FAD-0E29-492D-9761-DC0C30E06B81}" dt="2023-02-04T00:59:27.454" v="106" actId="27636"/>
          <ac:spMkLst>
            <pc:docMk/>
            <pc:sldMk cId="1289750316" sldId="286"/>
            <ac:spMk id="3" creationId="{00000000-0000-0000-0000-000000000000}"/>
          </ac:spMkLst>
        </pc:spChg>
      </pc:sldChg>
      <pc:sldChg chg="delSp add del mod delAnim">
        <pc:chgData name="BADHAM, JENNIFER M." userId="d3e5acb5-b2db-4b06-ac84-616e0149b02f" providerId="ADAL" clId="{FB124FAD-0E29-492D-9761-DC0C30E06B81}" dt="2023-02-04T01:04:13.628" v="134" actId="47"/>
        <pc:sldMkLst>
          <pc:docMk/>
          <pc:sldMk cId="82443917" sldId="288"/>
        </pc:sldMkLst>
        <pc:spChg chg="del">
          <ac:chgData name="BADHAM, JENNIFER M." userId="d3e5acb5-b2db-4b06-ac84-616e0149b02f" providerId="ADAL" clId="{FB124FAD-0E29-492D-9761-DC0C30E06B81}" dt="2023-02-04T01:03:46.040" v="129" actId="478"/>
          <ac:spMkLst>
            <pc:docMk/>
            <pc:sldMk cId="82443917" sldId="288"/>
            <ac:spMk id="7" creationId="{00000000-0000-0000-0000-000000000000}"/>
          </ac:spMkLst>
        </pc:spChg>
      </pc:sldChg>
      <pc:sldChg chg="del">
        <pc:chgData name="BADHAM, JENNIFER M." userId="d3e5acb5-b2db-4b06-ac84-616e0149b02f" providerId="ADAL" clId="{FB124FAD-0E29-492D-9761-DC0C30E06B81}" dt="2023-02-08T00:00:25.461" v="922" actId="47"/>
        <pc:sldMkLst>
          <pc:docMk/>
          <pc:sldMk cId="1279584237" sldId="289"/>
        </pc:sldMkLst>
      </pc:sldChg>
      <pc:sldChg chg="modSp add mod ord">
        <pc:chgData name="BADHAM, JENNIFER M." userId="d3e5acb5-b2db-4b06-ac84-616e0149b02f" providerId="ADAL" clId="{FB124FAD-0E29-492D-9761-DC0C30E06B81}" dt="2023-02-10T00:51:44.442" v="12993"/>
        <pc:sldMkLst>
          <pc:docMk/>
          <pc:sldMk cId="729306267" sldId="301"/>
        </pc:sldMkLst>
        <pc:spChg chg="mod">
          <ac:chgData name="BADHAM, JENNIFER M." userId="d3e5acb5-b2db-4b06-ac84-616e0149b02f" providerId="ADAL" clId="{FB124FAD-0E29-492D-9761-DC0C30E06B81}" dt="2023-02-10T00:51:09.522" v="12989" actId="20577"/>
          <ac:spMkLst>
            <pc:docMk/>
            <pc:sldMk cId="729306267" sldId="301"/>
            <ac:spMk id="7" creationId="{C4D58969-1862-4A86-AF59-03BEE40194C9}"/>
          </ac:spMkLst>
        </pc:spChg>
      </pc:sldChg>
      <pc:sldChg chg="modSp del mod">
        <pc:chgData name="BADHAM, JENNIFER M." userId="d3e5acb5-b2db-4b06-ac84-616e0149b02f" providerId="ADAL" clId="{FB124FAD-0E29-492D-9761-DC0C30E06B81}" dt="2023-02-08T01:24:46.295" v="1031" actId="2696"/>
        <pc:sldMkLst>
          <pc:docMk/>
          <pc:sldMk cId="4000776449" sldId="301"/>
        </pc:sldMkLst>
        <pc:spChg chg="mod">
          <ac:chgData name="BADHAM, JENNIFER M." userId="d3e5acb5-b2db-4b06-ac84-616e0149b02f" providerId="ADAL" clId="{FB124FAD-0E29-492D-9761-DC0C30E06B81}" dt="2023-02-08T00:11:01.403" v="928" actId="20577"/>
          <ac:spMkLst>
            <pc:docMk/>
            <pc:sldMk cId="4000776449" sldId="301"/>
            <ac:spMk id="7" creationId="{C4D58969-1862-4A86-AF59-03BEE40194C9}"/>
          </ac:spMkLst>
        </pc:spChg>
      </pc:sldChg>
      <pc:sldChg chg="add del ord modNotes">
        <pc:chgData name="BADHAM, JENNIFER M." userId="d3e5acb5-b2db-4b06-ac84-616e0149b02f" providerId="ADAL" clId="{FB124FAD-0E29-492D-9761-DC0C30E06B81}" dt="2023-02-09T17:41:57.136" v="7202" actId="47"/>
        <pc:sldMkLst>
          <pc:docMk/>
          <pc:sldMk cId="744672933" sldId="321"/>
        </pc:sldMkLst>
      </pc:sldChg>
      <pc:sldChg chg="modSp add del mod ord">
        <pc:chgData name="BADHAM, JENNIFER M." userId="d3e5acb5-b2db-4b06-ac84-616e0149b02f" providerId="ADAL" clId="{FB124FAD-0E29-492D-9761-DC0C30E06B81}" dt="2023-02-09T19:50:48.121" v="12956" actId="47"/>
        <pc:sldMkLst>
          <pc:docMk/>
          <pc:sldMk cId="1067093707" sldId="322"/>
        </pc:sldMkLst>
        <pc:spChg chg="mod">
          <ac:chgData name="BADHAM, JENNIFER M." userId="d3e5acb5-b2db-4b06-ac84-616e0149b02f" providerId="ADAL" clId="{FB124FAD-0E29-492D-9761-DC0C30E06B81}" dt="2023-02-04T00:59:27.312" v="100" actId="27636"/>
          <ac:spMkLst>
            <pc:docMk/>
            <pc:sldMk cId="1067093707" sldId="322"/>
            <ac:spMk id="3" creationId="{B9DC03C8-782E-6F4E-97AE-8C24A0F112E4}"/>
          </ac:spMkLst>
        </pc:spChg>
      </pc:sldChg>
      <pc:sldChg chg="modSp add del mod ord">
        <pc:chgData name="BADHAM, JENNIFER M." userId="d3e5acb5-b2db-4b06-ac84-616e0149b02f" providerId="ADAL" clId="{FB124FAD-0E29-492D-9761-DC0C30E06B81}" dt="2023-02-09T17:42:15.868" v="7203" actId="47"/>
        <pc:sldMkLst>
          <pc:docMk/>
          <pc:sldMk cId="1052766363" sldId="324"/>
        </pc:sldMkLst>
        <pc:spChg chg="mod">
          <ac:chgData name="BADHAM, JENNIFER M." userId="d3e5acb5-b2db-4b06-ac84-616e0149b02f" providerId="ADAL" clId="{FB124FAD-0E29-492D-9761-DC0C30E06B81}" dt="2023-02-04T00:59:27.321" v="101" actId="27636"/>
          <ac:spMkLst>
            <pc:docMk/>
            <pc:sldMk cId="1052766363" sldId="324"/>
            <ac:spMk id="3" creationId="{81A4D6E7-F29B-FF43-A78F-151153338E9F}"/>
          </ac:spMkLst>
        </pc:spChg>
      </pc:sldChg>
      <pc:sldChg chg="addSp delSp modSp add mod modClrScheme chgLayout">
        <pc:chgData name="BADHAM, JENNIFER M." userId="d3e5acb5-b2db-4b06-ac84-616e0149b02f" providerId="ADAL" clId="{FB124FAD-0E29-492D-9761-DC0C30E06B81}" dt="2023-02-07T23:05:40.272" v="756" actId="20577"/>
        <pc:sldMkLst>
          <pc:docMk/>
          <pc:sldMk cId="1194211823" sldId="327"/>
        </pc:sldMkLst>
        <pc:spChg chg="add del mod ord">
          <ac:chgData name="BADHAM, JENNIFER M." userId="d3e5acb5-b2db-4b06-ac84-616e0149b02f" providerId="ADAL" clId="{FB124FAD-0E29-492D-9761-DC0C30E06B81}" dt="2023-02-04T01:05:16.669" v="141" actId="700"/>
          <ac:spMkLst>
            <pc:docMk/>
            <pc:sldMk cId="1194211823" sldId="327"/>
            <ac:spMk id="2" creationId="{B90F2C0A-D950-1CF3-67BD-0EB8CA725725}"/>
          </ac:spMkLst>
        </pc:spChg>
        <pc:spChg chg="mod ord">
          <ac:chgData name="BADHAM, JENNIFER M." userId="d3e5acb5-b2db-4b06-ac84-616e0149b02f" providerId="ADAL" clId="{FB124FAD-0E29-492D-9761-DC0C30E06B81}" dt="2023-02-07T23:05:40.272" v="756" actId="20577"/>
          <ac:spMkLst>
            <pc:docMk/>
            <pc:sldMk cId="1194211823" sldId="327"/>
            <ac:spMk id="4" creationId="{00000000-0000-0000-0000-000000000000}"/>
          </ac:spMkLst>
        </pc:spChg>
      </pc:sldChg>
      <pc:sldChg chg="addSp delSp modSp add mod modClrScheme modAnim chgLayout">
        <pc:chgData name="BADHAM, JENNIFER M." userId="d3e5acb5-b2db-4b06-ac84-616e0149b02f" providerId="ADAL" clId="{FB124FAD-0E29-492D-9761-DC0C30E06B81}" dt="2023-02-04T01:08:01.238" v="166"/>
        <pc:sldMkLst>
          <pc:docMk/>
          <pc:sldMk cId="771977611" sldId="328"/>
        </pc:sldMkLst>
        <pc:spChg chg="add del mod">
          <ac:chgData name="BADHAM, JENNIFER M." userId="d3e5acb5-b2db-4b06-ac84-616e0149b02f" providerId="ADAL" clId="{FB124FAD-0E29-492D-9761-DC0C30E06B81}" dt="2023-02-04T01:04:59.315" v="138"/>
          <ac:spMkLst>
            <pc:docMk/>
            <pc:sldMk cId="771977611" sldId="328"/>
            <ac:spMk id="2" creationId="{D31BD5B2-0BC0-B6FC-FBD0-2F0106E53F10}"/>
          </ac:spMkLst>
        </pc:spChg>
        <pc:spChg chg="add del mod">
          <ac:chgData name="BADHAM, JENNIFER M." userId="d3e5acb5-b2db-4b06-ac84-616e0149b02f" providerId="ADAL" clId="{FB124FAD-0E29-492D-9761-DC0C30E06B81}" dt="2023-02-04T01:04:59.315" v="138"/>
          <ac:spMkLst>
            <pc:docMk/>
            <pc:sldMk cId="771977611" sldId="328"/>
            <ac:spMk id="3" creationId="{ADC515BD-368D-2FB9-74B7-9B8FA04113EF}"/>
          </ac:spMkLst>
        </pc:spChg>
        <pc:spChg chg="mod ord">
          <ac:chgData name="BADHAM, JENNIFER M." userId="d3e5acb5-b2db-4b06-ac84-616e0149b02f" providerId="ADAL" clId="{FB124FAD-0E29-492D-9761-DC0C30E06B81}" dt="2023-02-04T01:06:01.775" v="150" actId="700"/>
          <ac:spMkLst>
            <pc:docMk/>
            <pc:sldMk cId="771977611" sldId="328"/>
            <ac:spMk id="4" creationId="{00000000-0000-0000-0000-000000000000}"/>
          </ac:spMkLst>
        </pc:spChg>
        <pc:spChg chg="add mod ord">
          <ac:chgData name="BADHAM, JENNIFER M." userId="d3e5acb5-b2db-4b06-ac84-616e0149b02f" providerId="ADAL" clId="{FB124FAD-0E29-492D-9761-DC0C30E06B81}" dt="2023-02-04T01:06:10.333" v="155" actId="27636"/>
          <ac:spMkLst>
            <pc:docMk/>
            <pc:sldMk cId="771977611" sldId="328"/>
            <ac:spMk id="5" creationId="{A2BCDAA8-B2BA-780B-215D-1078383FC37A}"/>
          </ac:spMkLst>
        </pc:spChg>
        <pc:spChg chg="del mod ord">
          <ac:chgData name="BADHAM, JENNIFER M." userId="d3e5acb5-b2db-4b06-ac84-616e0149b02f" providerId="ADAL" clId="{FB124FAD-0E29-492D-9761-DC0C30E06B81}" dt="2023-02-04T01:06:13.591" v="156" actId="478"/>
          <ac:spMkLst>
            <pc:docMk/>
            <pc:sldMk cId="771977611" sldId="328"/>
            <ac:spMk id="6" creationId="{00000000-0000-0000-0000-000000000000}"/>
          </ac:spMkLst>
        </pc:spChg>
      </pc:sldChg>
      <pc:sldChg chg="addSp delSp modSp add mod modClrScheme delAnim modAnim chgLayout">
        <pc:chgData name="BADHAM, JENNIFER M." userId="d3e5acb5-b2db-4b06-ac84-616e0149b02f" providerId="ADAL" clId="{FB124FAD-0E29-492D-9761-DC0C30E06B81}" dt="2023-02-07T23:06:56.390" v="807" actId="20577"/>
        <pc:sldMkLst>
          <pc:docMk/>
          <pc:sldMk cId="3959851591" sldId="329"/>
        </pc:sldMkLst>
        <pc:spChg chg="add mod ord">
          <ac:chgData name="BADHAM, JENNIFER M." userId="d3e5acb5-b2db-4b06-ac84-616e0149b02f" providerId="ADAL" clId="{FB124FAD-0E29-492D-9761-DC0C30E06B81}" dt="2023-02-07T23:06:56.390" v="807" actId="20577"/>
          <ac:spMkLst>
            <pc:docMk/>
            <pc:sldMk cId="3959851591" sldId="329"/>
            <ac:spMk id="2" creationId="{42AD3F91-3181-7816-3FB3-0BD5B6FA2FE4}"/>
          </ac:spMkLst>
        </pc:spChg>
        <pc:spChg chg="del mod ord">
          <ac:chgData name="BADHAM, JENNIFER M." userId="d3e5acb5-b2db-4b06-ac84-616e0149b02f" providerId="ADAL" clId="{FB124FAD-0E29-492D-9761-DC0C30E06B81}" dt="2023-02-04T01:06:34.079" v="159" actId="478"/>
          <ac:spMkLst>
            <pc:docMk/>
            <pc:sldMk cId="3959851591" sldId="329"/>
            <ac:spMk id="3" creationId="{00000000-0000-0000-0000-000000000000}"/>
          </ac:spMkLst>
        </pc:spChg>
        <pc:spChg chg="mod ord">
          <ac:chgData name="BADHAM, JENNIFER M." userId="d3e5acb5-b2db-4b06-ac84-616e0149b02f" providerId="ADAL" clId="{FB124FAD-0E29-492D-9761-DC0C30E06B81}" dt="2023-02-04T01:06:28.526" v="157" actId="700"/>
          <ac:spMkLst>
            <pc:docMk/>
            <pc:sldMk cId="3959851591" sldId="329"/>
            <ac:spMk id="4" creationId="{00000000-0000-0000-0000-000000000000}"/>
          </ac:spMkLst>
        </pc:spChg>
        <pc:spChg chg="add del mod">
          <ac:chgData name="BADHAM, JENNIFER M." userId="d3e5acb5-b2db-4b06-ac84-616e0149b02f" providerId="ADAL" clId="{FB124FAD-0E29-492D-9761-DC0C30E06B81}" dt="2023-02-04T01:06:37.081" v="160" actId="478"/>
          <ac:spMkLst>
            <pc:docMk/>
            <pc:sldMk cId="3959851591" sldId="329"/>
            <ac:spMk id="6" creationId="{34DCF018-A389-F4FF-53A0-83550387A5A2}"/>
          </ac:spMkLst>
        </pc:spChg>
      </pc:sldChg>
      <pc:sldChg chg="addSp delSp modSp add mod modClrScheme chgLayout">
        <pc:chgData name="BADHAM, JENNIFER M." userId="d3e5acb5-b2db-4b06-ac84-616e0149b02f" providerId="ADAL" clId="{FB124FAD-0E29-492D-9761-DC0C30E06B81}" dt="2023-02-09T13:46:02.323" v="2398" actId="478"/>
        <pc:sldMkLst>
          <pc:docMk/>
          <pc:sldMk cId="1622637843" sldId="330"/>
        </pc:sldMkLst>
        <pc:spChg chg="add del mod">
          <ac:chgData name="BADHAM, JENNIFER M." userId="d3e5acb5-b2db-4b06-ac84-616e0149b02f" providerId="ADAL" clId="{FB124FAD-0E29-492D-9761-DC0C30E06B81}" dt="2023-02-09T13:46:02.323" v="2398" actId="478"/>
          <ac:spMkLst>
            <pc:docMk/>
            <pc:sldMk cId="1622637843" sldId="330"/>
            <ac:spMk id="2" creationId="{98BD3513-45D7-3B61-A1B4-0B999CF11025}"/>
          </ac:spMkLst>
        </pc:spChg>
        <pc:spChg chg="mod ord">
          <ac:chgData name="BADHAM, JENNIFER M." userId="d3e5acb5-b2db-4b06-ac84-616e0149b02f" providerId="ADAL" clId="{FB124FAD-0E29-492D-9761-DC0C30E06B81}" dt="2023-02-04T01:06:48.469" v="161" actId="700"/>
          <ac:spMkLst>
            <pc:docMk/>
            <pc:sldMk cId="1622637843" sldId="330"/>
            <ac:spMk id="4" creationId="{00000000-0000-0000-0000-000000000000}"/>
          </ac:spMkLst>
        </pc:spChg>
        <pc:spChg chg="mod ord">
          <ac:chgData name="BADHAM, JENNIFER M." userId="d3e5acb5-b2db-4b06-ac84-616e0149b02f" providerId="ADAL" clId="{FB124FAD-0E29-492D-9761-DC0C30E06B81}" dt="2023-02-07T23:07:20.681" v="835" actId="20577"/>
          <ac:spMkLst>
            <pc:docMk/>
            <pc:sldMk cId="1622637843" sldId="330"/>
            <ac:spMk id="14" creationId="{00000000-0000-0000-0000-000000000000}"/>
          </ac:spMkLst>
        </pc:spChg>
      </pc:sldChg>
      <pc:sldChg chg="modSp add mod modClrScheme chgLayout">
        <pc:chgData name="BADHAM, JENNIFER M." userId="d3e5acb5-b2db-4b06-ac84-616e0149b02f" providerId="ADAL" clId="{FB124FAD-0E29-492D-9761-DC0C30E06B81}" dt="2023-02-04T01:06:57.586" v="163" actId="700"/>
        <pc:sldMkLst>
          <pc:docMk/>
          <pc:sldMk cId="2812794163" sldId="331"/>
        </pc:sldMkLst>
        <pc:spChg chg="mod ord">
          <ac:chgData name="BADHAM, JENNIFER M." userId="d3e5acb5-b2db-4b06-ac84-616e0149b02f" providerId="ADAL" clId="{FB124FAD-0E29-492D-9761-DC0C30E06B81}" dt="2023-02-04T01:06:57.586" v="163" actId="700"/>
          <ac:spMkLst>
            <pc:docMk/>
            <pc:sldMk cId="2812794163" sldId="331"/>
            <ac:spMk id="4" creationId="{00000000-0000-0000-0000-000000000000}"/>
          </ac:spMkLst>
        </pc:spChg>
        <pc:spChg chg="mod ord">
          <ac:chgData name="BADHAM, JENNIFER M." userId="d3e5acb5-b2db-4b06-ac84-616e0149b02f" providerId="ADAL" clId="{FB124FAD-0E29-492D-9761-DC0C30E06B81}" dt="2023-02-04T01:06:57.586" v="163" actId="700"/>
          <ac:spMkLst>
            <pc:docMk/>
            <pc:sldMk cId="2812794163" sldId="331"/>
            <ac:spMk id="14" creationId="{00000000-0000-0000-0000-000000000000}"/>
          </ac:spMkLst>
        </pc:spChg>
      </pc:sldChg>
      <pc:sldChg chg="add ord modNotes">
        <pc:chgData name="BADHAM, JENNIFER M." userId="d3e5acb5-b2db-4b06-ac84-616e0149b02f" providerId="ADAL" clId="{FB124FAD-0E29-492D-9761-DC0C30E06B81}" dt="2023-02-04T01:00:00.726" v="120"/>
        <pc:sldMkLst>
          <pc:docMk/>
          <pc:sldMk cId="38345327" sldId="332"/>
        </pc:sldMkLst>
      </pc:sldChg>
      <pc:sldChg chg="modSp add mod ord">
        <pc:chgData name="BADHAM, JENNIFER M." userId="d3e5acb5-b2db-4b06-ac84-616e0149b02f" providerId="ADAL" clId="{FB124FAD-0E29-492D-9761-DC0C30E06B81}" dt="2023-02-04T01:00:00.726" v="120"/>
        <pc:sldMkLst>
          <pc:docMk/>
          <pc:sldMk cId="1072037650" sldId="333"/>
        </pc:sldMkLst>
        <pc:spChg chg="mod">
          <ac:chgData name="BADHAM, JENNIFER M." userId="d3e5acb5-b2db-4b06-ac84-616e0149b02f" providerId="ADAL" clId="{FB124FAD-0E29-492D-9761-DC0C30E06B81}" dt="2023-02-04T00:59:27.365" v="103" actId="27636"/>
          <ac:spMkLst>
            <pc:docMk/>
            <pc:sldMk cId="1072037650" sldId="333"/>
            <ac:spMk id="3" creationId="{233FD808-61CB-5E4B-AECA-9EFBFFDA17B1}"/>
          </ac:spMkLst>
        </pc:spChg>
      </pc:sldChg>
      <pc:sldChg chg="addSp delSp modSp add mod ord modClrScheme chgLayout">
        <pc:chgData name="BADHAM, JENNIFER M." userId="d3e5acb5-b2db-4b06-ac84-616e0149b02f" providerId="ADAL" clId="{FB124FAD-0E29-492D-9761-DC0C30E06B81}" dt="2023-02-09T16:32:25.416" v="6153"/>
        <pc:sldMkLst>
          <pc:docMk/>
          <pc:sldMk cId="0" sldId="341"/>
        </pc:sldMkLst>
        <pc:spChg chg="add del mod ord">
          <ac:chgData name="BADHAM, JENNIFER M." userId="d3e5acb5-b2db-4b06-ac84-616e0149b02f" providerId="ADAL" clId="{FB124FAD-0E29-492D-9761-DC0C30E06B81}" dt="2023-02-08T00:12:38.168" v="962" actId="20577"/>
          <ac:spMkLst>
            <pc:docMk/>
            <pc:sldMk cId="0" sldId="341"/>
            <ac:spMk id="2" creationId="{4D83C9E5-83C1-A1B4-BCD1-F58D5992EDDF}"/>
          </ac:spMkLst>
        </pc:spChg>
        <pc:spChg chg="add del mod ord">
          <ac:chgData name="BADHAM, JENNIFER M." userId="d3e5acb5-b2db-4b06-ac84-616e0149b02f" providerId="ADAL" clId="{FB124FAD-0E29-492D-9761-DC0C30E06B81}" dt="2023-02-07T23:13:07.713" v="920"/>
          <ac:spMkLst>
            <pc:docMk/>
            <pc:sldMk cId="0" sldId="341"/>
            <ac:spMk id="3" creationId="{775DCA42-E411-152A-AB55-8D2E50339B95}"/>
          </ac:spMkLst>
        </pc:spChg>
        <pc:spChg chg="add del mod">
          <ac:chgData name="BADHAM, JENNIFER M." userId="d3e5acb5-b2db-4b06-ac84-616e0149b02f" providerId="ADAL" clId="{FB124FAD-0E29-492D-9761-DC0C30E06B81}" dt="2023-02-07T23:13:07.713" v="920"/>
          <ac:spMkLst>
            <pc:docMk/>
            <pc:sldMk cId="0" sldId="341"/>
            <ac:spMk id="4" creationId="{53A2BDE1-269D-9289-55F9-915CA3A71833}"/>
          </ac:spMkLst>
        </pc:spChg>
        <pc:spChg chg="add del mod">
          <ac:chgData name="BADHAM, JENNIFER M." userId="d3e5acb5-b2db-4b06-ac84-616e0149b02f" providerId="ADAL" clId="{FB124FAD-0E29-492D-9761-DC0C30E06B81}" dt="2023-02-07T23:13:07.713" v="920"/>
          <ac:spMkLst>
            <pc:docMk/>
            <pc:sldMk cId="0" sldId="341"/>
            <ac:spMk id="5" creationId="{9C28B9A4-A2C5-7D67-058E-C6BD7703D68F}"/>
          </ac:spMkLst>
        </pc:spChg>
        <pc:spChg chg="add del mod">
          <ac:chgData name="BADHAM, JENNIFER M." userId="d3e5acb5-b2db-4b06-ac84-616e0149b02f" providerId="ADAL" clId="{FB124FAD-0E29-492D-9761-DC0C30E06B81}" dt="2023-02-07T23:13:07.713" v="920"/>
          <ac:spMkLst>
            <pc:docMk/>
            <pc:sldMk cId="0" sldId="341"/>
            <ac:spMk id="6" creationId="{FD7E2A5E-C1E6-FD9E-7204-D46E1030E6D3}"/>
          </ac:spMkLst>
        </pc:spChg>
        <pc:spChg chg="add del mod">
          <ac:chgData name="BADHAM, JENNIFER M." userId="d3e5acb5-b2db-4b06-ac84-616e0149b02f" providerId="ADAL" clId="{FB124FAD-0E29-492D-9761-DC0C30E06B81}" dt="2023-02-07T23:11:08.338" v="883" actId="478"/>
          <ac:spMkLst>
            <pc:docMk/>
            <pc:sldMk cId="0" sldId="341"/>
            <ac:spMk id="7" creationId="{BB305ECB-0335-4BA2-B30E-E44C3D4B09A1}"/>
          </ac:spMkLst>
        </pc:spChg>
        <pc:spChg chg="mod ord">
          <ac:chgData name="BADHAM, JENNIFER M." userId="d3e5acb5-b2db-4b06-ac84-616e0149b02f" providerId="ADAL" clId="{FB124FAD-0E29-492D-9761-DC0C30E06B81}" dt="2023-02-08T00:12:30.904" v="961" actId="6549"/>
          <ac:spMkLst>
            <pc:docMk/>
            <pc:sldMk cId="0" sldId="341"/>
            <ac:spMk id="8" creationId="{81F7DBA6-44B5-46E1-854D-A5BF02D379CE}"/>
          </ac:spMkLst>
        </pc:spChg>
        <pc:spChg chg="del mod">
          <ac:chgData name="BADHAM, JENNIFER M." userId="d3e5acb5-b2db-4b06-ac84-616e0149b02f" providerId="ADAL" clId="{FB124FAD-0E29-492D-9761-DC0C30E06B81}" dt="2023-02-07T23:11:38.946" v="897" actId="478"/>
          <ac:spMkLst>
            <pc:docMk/>
            <pc:sldMk cId="0" sldId="341"/>
            <ac:spMk id="9" creationId="{ACB94469-A368-4F52-9D58-355981E0F181}"/>
          </ac:spMkLst>
        </pc:spChg>
        <pc:spChg chg="mod ord">
          <ac:chgData name="BADHAM, JENNIFER M." userId="d3e5acb5-b2db-4b06-ac84-616e0149b02f" providerId="ADAL" clId="{FB124FAD-0E29-492D-9761-DC0C30E06B81}" dt="2023-02-07T23:13:07.713" v="920"/>
          <ac:spMkLst>
            <pc:docMk/>
            <pc:sldMk cId="0" sldId="341"/>
            <ac:spMk id="10" creationId="{72227AC4-C6C3-4ED9-830F-19E184912A10}"/>
          </ac:spMkLst>
        </pc:spChg>
        <pc:spChg chg="add del mod">
          <ac:chgData name="BADHAM, JENNIFER M." userId="d3e5acb5-b2db-4b06-ac84-616e0149b02f" providerId="ADAL" clId="{FB124FAD-0E29-492D-9761-DC0C30E06B81}" dt="2023-02-07T23:13:07.713" v="920"/>
          <ac:spMkLst>
            <pc:docMk/>
            <pc:sldMk cId="0" sldId="341"/>
            <ac:spMk id="11" creationId="{AE232085-4A3D-5532-C44E-E38B523679F1}"/>
          </ac:spMkLst>
        </pc:spChg>
        <pc:spChg chg="add del">
          <ac:chgData name="BADHAM, JENNIFER M." userId="d3e5acb5-b2db-4b06-ac84-616e0149b02f" providerId="ADAL" clId="{FB124FAD-0E29-492D-9761-DC0C30E06B81}" dt="2023-02-07T23:11:06.376" v="875" actId="478"/>
          <ac:spMkLst>
            <pc:docMk/>
            <pc:sldMk cId="0" sldId="341"/>
            <ac:spMk id="28" creationId="{AE9587AA-32B9-403E-9488-B3CD11575254}"/>
          </ac:spMkLst>
        </pc:spChg>
        <pc:picChg chg="mod">
          <ac:chgData name="BADHAM, JENNIFER M." userId="d3e5acb5-b2db-4b06-ac84-616e0149b02f" providerId="ADAL" clId="{FB124FAD-0E29-492D-9761-DC0C30E06B81}" dt="2023-02-07T23:11:08.905" v="885" actId="1076"/>
          <ac:picMkLst>
            <pc:docMk/>
            <pc:sldMk cId="0" sldId="341"/>
            <ac:picMk id="7175" creationId="{8A1ABCDC-C38B-F565-098B-82AEE546D3C8}"/>
          </ac:picMkLst>
        </pc:picChg>
        <pc:picChg chg="mod">
          <ac:chgData name="BADHAM, JENNIFER M." userId="d3e5acb5-b2db-4b06-ac84-616e0149b02f" providerId="ADAL" clId="{FB124FAD-0E29-492D-9761-DC0C30E06B81}" dt="2023-02-07T23:11:20.964" v="893" actId="1076"/>
          <ac:picMkLst>
            <pc:docMk/>
            <pc:sldMk cId="0" sldId="341"/>
            <ac:picMk id="7176" creationId="{F7382B13-D869-99A3-7630-C517AA24C444}"/>
          </ac:picMkLst>
        </pc:picChg>
        <pc:picChg chg="mod">
          <ac:chgData name="BADHAM, JENNIFER M." userId="d3e5acb5-b2db-4b06-ac84-616e0149b02f" providerId="ADAL" clId="{FB124FAD-0E29-492D-9761-DC0C30E06B81}" dt="2023-02-07T23:11:35.507" v="896" actId="1076"/>
          <ac:picMkLst>
            <pc:docMk/>
            <pc:sldMk cId="0" sldId="341"/>
            <ac:picMk id="7177" creationId="{1CFF3160-F95B-0348-0751-9620148DF639}"/>
          </ac:picMkLst>
        </pc:picChg>
      </pc:sldChg>
      <pc:sldChg chg="ord">
        <pc:chgData name="BADHAM, JENNIFER M." userId="d3e5acb5-b2db-4b06-ac84-616e0149b02f" providerId="ADAL" clId="{FB124FAD-0E29-492D-9761-DC0C30E06B81}" dt="2023-02-04T01:03:56.551" v="131"/>
        <pc:sldMkLst>
          <pc:docMk/>
          <pc:sldMk cId="794337363" sldId="347"/>
        </pc:sldMkLst>
      </pc:sldChg>
      <pc:sldChg chg="modSp mod ord">
        <pc:chgData name="BADHAM, JENNIFER M." userId="d3e5acb5-b2db-4b06-ac84-616e0149b02f" providerId="ADAL" clId="{FB124FAD-0E29-492D-9761-DC0C30E06B81}" dt="2023-02-09T10:17:28.798" v="1199" actId="20577"/>
        <pc:sldMkLst>
          <pc:docMk/>
          <pc:sldMk cId="1299454414" sldId="373"/>
        </pc:sldMkLst>
        <pc:spChg chg="mod">
          <ac:chgData name="BADHAM, JENNIFER M." userId="d3e5acb5-b2db-4b06-ac84-616e0149b02f" providerId="ADAL" clId="{FB124FAD-0E29-492D-9761-DC0C30E06B81}" dt="2023-02-09T10:17:28.798" v="1199" actId="20577"/>
          <ac:spMkLst>
            <pc:docMk/>
            <pc:sldMk cId="1299454414" sldId="373"/>
            <ac:spMk id="2" creationId="{00000000-0000-0000-0000-000000000000}"/>
          </ac:spMkLst>
        </pc:spChg>
        <pc:spChg chg="mod">
          <ac:chgData name="BADHAM, JENNIFER M." userId="d3e5acb5-b2db-4b06-ac84-616e0149b02f" providerId="ADAL" clId="{FB124FAD-0E29-492D-9761-DC0C30E06B81}" dt="2023-02-07T23:08:25.345" v="838" actId="20577"/>
          <ac:spMkLst>
            <pc:docMk/>
            <pc:sldMk cId="1299454414" sldId="373"/>
            <ac:spMk id="9" creationId="{1F6D7089-9318-4644-BCB1-FDA803BE082D}"/>
          </ac:spMkLst>
        </pc:spChg>
      </pc:sldChg>
      <pc:sldChg chg="addSp delSp modSp add del mod ord modClrScheme chgLayout">
        <pc:chgData name="BADHAM, JENNIFER M." userId="d3e5acb5-b2db-4b06-ac84-616e0149b02f" providerId="ADAL" clId="{FB124FAD-0E29-492D-9761-DC0C30E06B81}" dt="2023-02-09T19:51:59.634" v="12961" actId="47"/>
        <pc:sldMkLst>
          <pc:docMk/>
          <pc:sldMk cId="2064489207" sldId="375"/>
        </pc:sldMkLst>
        <pc:spChg chg="mod ord">
          <ac:chgData name="BADHAM, JENNIFER M." userId="d3e5acb5-b2db-4b06-ac84-616e0149b02f" providerId="ADAL" clId="{FB124FAD-0E29-492D-9761-DC0C30E06B81}" dt="2023-02-04T01:13:20.269" v="212"/>
          <ac:spMkLst>
            <pc:docMk/>
            <pc:sldMk cId="2064489207" sldId="375"/>
            <ac:spMk id="2" creationId="{FD599934-6808-304B-AA5F-18C2CBCEC6ED}"/>
          </ac:spMkLst>
        </pc:spChg>
        <pc:spChg chg="mod ord">
          <ac:chgData name="BADHAM, JENNIFER M." userId="d3e5acb5-b2db-4b06-ac84-616e0149b02f" providerId="ADAL" clId="{FB124FAD-0E29-492D-9761-DC0C30E06B81}" dt="2023-02-04T01:13:20.298" v="213" actId="27636"/>
          <ac:spMkLst>
            <pc:docMk/>
            <pc:sldMk cId="2064489207" sldId="375"/>
            <ac:spMk id="3" creationId="{923124C0-70D5-FA4D-9926-14B38620FD24}"/>
          </ac:spMkLst>
        </pc:spChg>
        <pc:spChg chg="add del mod">
          <ac:chgData name="BADHAM, JENNIFER M." userId="d3e5acb5-b2db-4b06-ac84-616e0149b02f" providerId="ADAL" clId="{FB124FAD-0E29-492D-9761-DC0C30E06B81}" dt="2023-02-04T01:13:20.269" v="212"/>
          <ac:spMkLst>
            <pc:docMk/>
            <pc:sldMk cId="2064489207" sldId="375"/>
            <ac:spMk id="4" creationId="{97CC5E25-0654-8B73-6B6F-A238ED2CE5DA}"/>
          </ac:spMkLst>
        </pc:spChg>
        <pc:spChg chg="add del mod">
          <ac:chgData name="BADHAM, JENNIFER M." userId="d3e5acb5-b2db-4b06-ac84-616e0149b02f" providerId="ADAL" clId="{FB124FAD-0E29-492D-9761-DC0C30E06B81}" dt="2023-02-04T01:13:20.269" v="212"/>
          <ac:spMkLst>
            <pc:docMk/>
            <pc:sldMk cId="2064489207" sldId="375"/>
            <ac:spMk id="5" creationId="{323A79A8-ED06-DE29-E408-5F007DA7B347}"/>
          </ac:spMkLst>
        </pc:spChg>
        <pc:picChg chg="del">
          <ac:chgData name="BADHAM, JENNIFER M." userId="d3e5acb5-b2db-4b06-ac84-616e0149b02f" providerId="ADAL" clId="{FB124FAD-0E29-492D-9761-DC0C30E06B81}" dt="2023-02-04T01:13:13.349" v="210" actId="478"/>
          <ac:picMkLst>
            <pc:docMk/>
            <pc:sldMk cId="2064489207" sldId="375"/>
            <ac:picMk id="4100" creationId="{00000000-0000-0000-0000-000000000000}"/>
          </ac:picMkLst>
        </pc:picChg>
      </pc:sldChg>
      <pc:sldChg chg="addSp delSp modSp add mod ord modClrScheme chgLayout">
        <pc:chgData name="BADHAM, JENNIFER M." userId="d3e5acb5-b2db-4b06-ac84-616e0149b02f" providerId="ADAL" clId="{FB124FAD-0E29-492D-9761-DC0C30E06B81}" dt="2023-02-04T01:12:55.390" v="209" actId="27636"/>
        <pc:sldMkLst>
          <pc:docMk/>
          <pc:sldMk cId="2006220622" sldId="376"/>
        </pc:sldMkLst>
        <pc:spChg chg="mod ord">
          <ac:chgData name="BADHAM, JENNIFER M." userId="d3e5acb5-b2db-4b06-ac84-616e0149b02f" providerId="ADAL" clId="{FB124FAD-0E29-492D-9761-DC0C30E06B81}" dt="2023-02-04T01:12:55.357" v="208"/>
          <ac:spMkLst>
            <pc:docMk/>
            <pc:sldMk cId="2006220622" sldId="376"/>
            <ac:spMk id="2" creationId="{7EAEC132-EF2E-1244-9BE4-F4281706D943}"/>
          </ac:spMkLst>
        </pc:spChg>
        <pc:spChg chg="mod ord">
          <ac:chgData name="BADHAM, JENNIFER M." userId="d3e5acb5-b2db-4b06-ac84-616e0149b02f" providerId="ADAL" clId="{FB124FAD-0E29-492D-9761-DC0C30E06B81}" dt="2023-02-04T01:12:55.390" v="209" actId="27636"/>
          <ac:spMkLst>
            <pc:docMk/>
            <pc:sldMk cId="2006220622" sldId="376"/>
            <ac:spMk id="3" creationId="{6B7AEA09-F652-0E4B-B0E6-B9A0E96AC154}"/>
          </ac:spMkLst>
        </pc:spChg>
        <pc:spChg chg="add del mod">
          <ac:chgData name="BADHAM, JENNIFER M." userId="d3e5acb5-b2db-4b06-ac84-616e0149b02f" providerId="ADAL" clId="{FB124FAD-0E29-492D-9761-DC0C30E06B81}" dt="2023-02-04T01:12:55.357" v="208"/>
          <ac:spMkLst>
            <pc:docMk/>
            <pc:sldMk cId="2006220622" sldId="376"/>
            <ac:spMk id="4" creationId="{0AE99069-B5F3-19B7-D63C-4A93FCF78363}"/>
          </ac:spMkLst>
        </pc:spChg>
        <pc:spChg chg="add del mod">
          <ac:chgData name="BADHAM, JENNIFER M." userId="d3e5acb5-b2db-4b06-ac84-616e0149b02f" providerId="ADAL" clId="{FB124FAD-0E29-492D-9761-DC0C30E06B81}" dt="2023-02-04T01:12:55.357" v="208"/>
          <ac:spMkLst>
            <pc:docMk/>
            <pc:sldMk cId="2006220622" sldId="376"/>
            <ac:spMk id="5" creationId="{826A166F-DD20-FE72-E870-9F235291484B}"/>
          </ac:spMkLst>
        </pc:spChg>
        <pc:picChg chg="mod">
          <ac:chgData name="BADHAM, JENNIFER M." userId="d3e5acb5-b2db-4b06-ac84-616e0149b02f" providerId="ADAL" clId="{FB124FAD-0E29-492D-9761-DC0C30E06B81}" dt="2023-02-04T01:12:52.391" v="207" actId="1076"/>
          <ac:picMkLst>
            <pc:docMk/>
            <pc:sldMk cId="2006220622" sldId="376"/>
            <ac:picMk id="6" creationId="{CD4CA954-81BB-6049-8ECD-864702D58117}"/>
          </ac:picMkLst>
        </pc:picChg>
      </pc:sldChg>
      <pc:sldChg chg="modSp add mod ord">
        <pc:chgData name="BADHAM, JENNIFER M." userId="d3e5acb5-b2db-4b06-ac84-616e0149b02f" providerId="ADAL" clId="{FB124FAD-0E29-492D-9761-DC0C30E06B81}" dt="2023-02-09T15:45:44.089" v="4248" actId="20577"/>
        <pc:sldMkLst>
          <pc:docMk/>
          <pc:sldMk cId="0" sldId="378"/>
        </pc:sldMkLst>
        <pc:spChg chg="mod">
          <ac:chgData name="BADHAM, JENNIFER M." userId="d3e5acb5-b2db-4b06-ac84-616e0149b02f" providerId="ADAL" clId="{FB124FAD-0E29-492D-9761-DC0C30E06B81}" dt="2023-02-09T15:45:07.108" v="4136" actId="27636"/>
          <ac:spMkLst>
            <pc:docMk/>
            <pc:sldMk cId="0" sldId="378"/>
            <ac:spMk id="2" creationId="{40A4CB9A-FB41-057F-6B5B-CBCA9FFA9A6E}"/>
          </ac:spMkLst>
        </pc:spChg>
        <pc:spChg chg="mod">
          <ac:chgData name="BADHAM, JENNIFER M." userId="d3e5acb5-b2db-4b06-ac84-616e0149b02f" providerId="ADAL" clId="{FB124FAD-0E29-492D-9761-DC0C30E06B81}" dt="2023-02-09T15:45:44.089" v="4248" actId="20577"/>
          <ac:spMkLst>
            <pc:docMk/>
            <pc:sldMk cId="0" sldId="378"/>
            <ac:spMk id="10" creationId="{72227AC4-C6C3-4ED9-830F-19E184912A10}"/>
          </ac:spMkLst>
        </pc:spChg>
      </pc:sldChg>
      <pc:sldChg chg="modSp add del mod ord">
        <pc:chgData name="BADHAM, JENNIFER M." userId="d3e5acb5-b2db-4b06-ac84-616e0149b02f" providerId="ADAL" clId="{FB124FAD-0E29-492D-9761-DC0C30E06B81}" dt="2023-02-09T15:29:24.926" v="3510" actId="47"/>
        <pc:sldMkLst>
          <pc:docMk/>
          <pc:sldMk cId="0" sldId="379"/>
        </pc:sldMkLst>
        <pc:spChg chg="mod">
          <ac:chgData name="BADHAM, JENNIFER M." userId="d3e5acb5-b2db-4b06-ac84-616e0149b02f" providerId="ADAL" clId="{FB124FAD-0E29-492D-9761-DC0C30E06B81}" dt="2023-02-04T00:53:16.551" v="3" actId="27636"/>
          <ac:spMkLst>
            <pc:docMk/>
            <pc:sldMk cId="0" sldId="379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30:01.495" v="7147" actId="47"/>
        <pc:sldMkLst>
          <pc:docMk/>
          <pc:sldMk cId="0" sldId="380"/>
        </pc:sldMkLst>
        <pc:spChg chg="mod">
          <ac:chgData name="BADHAM, JENNIFER M." userId="d3e5acb5-b2db-4b06-ac84-616e0149b02f" providerId="ADAL" clId="{FB124FAD-0E29-492D-9761-DC0C30E06B81}" dt="2023-02-04T00:53:16.555" v="4" actId="27636"/>
          <ac:spMkLst>
            <pc:docMk/>
            <pc:sldMk cId="0" sldId="380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4T00:54:17.202" v="51" actId="47"/>
        <pc:sldMkLst>
          <pc:docMk/>
          <pc:sldMk cId="0" sldId="381"/>
        </pc:sldMkLst>
        <pc:spChg chg="mod">
          <ac:chgData name="BADHAM, JENNIFER M." userId="d3e5acb5-b2db-4b06-ac84-616e0149b02f" providerId="ADAL" clId="{FB124FAD-0E29-492D-9761-DC0C30E06B81}" dt="2023-02-04T00:53:16.557" v="5" actId="27636"/>
          <ac:spMkLst>
            <pc:docMk/>
            <pc:sldMk cId="0" sldId="381"/>
            <ac:spMk id="10" creationId="{72227AC4-C6C3-4ED9-830F-19E184912A10}"/>
          </ac:spMkLst>
        </pc:spChg>
      </pc:sldChg>
      <pc:sldChg chg="add del">
        <pc:chgData name="BADHAM, JENNIFER M." userId="d3e5acb5-b2db-4b06-ac84-616e0149b02f" providerId="ADAL" clId="{FB124FAD-0E29-492D-9761-DC0C30E06B81}" dt="2023-02-09T17:29:49.159" v="7146" actId="47"/>
        <pc:sldMkLst>
          <pc:docMk/>
          <pc:sldMk cId="3617208327" sldId="382"/>
        </pc:sldMkLst>
        <pc:spChg chg="mod">
          <ac:chgData name="BADHAM, JENNIFER M." userId="d3e5acb5-b2db-4b06-ac84-616e0149b02f" providerId="ADAL" clId="{FB124FAD-0E29-492D-9761-DC0C30E06B81}" dt="2023-02-04T00:53:16.560" v="6" actId="27636"/>
          <ac:spMkLst>
            <pc:docMk/>
            <pc:sldMk cId="3617208327" sldId="382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32:28.691" v="7154" actId="47"/>
        <pc:sldMkLst>
          <pc:docMk/>
          <pc:sldMk cId="0" sldId="383"/>
        </pc:sldMkLst>
        <pc:spChg chg="mod">
          <ac:chgData name="BADHAM, JENNIFER M." userId="d3e5acb5-b2db-4b06-ac84-616e0149b02f" providerId="ADAL" clId="{FB124FAD-0E29-492D-9761-DC0C30E06B81}" dt="2023-02-04T00:53:16.565" v="7" actId="27636"/>
          <ac:spMkLst>
            <pc:docMk/>
            <pc:sldMk cId="0" sldId="383"/>
            <ac:spMk id="10" creationId="{72227AC4-C6C3-4ED9-830F-19E184912A10}"/>
          </ac:spMkLst>
        </pc:spChg>
      </pc:sldChg>
      <pc:sldChg chg="add">
        <pc:chgData name="BADHAM, JENNIFER M." userId="d3e5acb5-b2db-4b06-ac84-616e0149b02f" providerId="ADAL" clId="{FB124FAD-0E29-492D-9761-DC0C30E06B81}" dt="2023-02-04T00:53:16.446" v="0"/>
        <pc:sldMkLst>
          <pc:docMk/>
          <pc:sldMk cId="0" sldId="384"/>
        </pc:sldMkLst>
      </pc:sldChg>
      <pc:sldChg chg="add del">
        <pc:chgData name="BADHAM, JENNIFER M." userId="d3e5acb5-b2db-4b06-ac84-616e0149b02f" providerId="ADAL" clId="{FB124FAD-0E29-492D-9761-DC0C30E06B81}" dt="2023-02-09T15:43:45.180" v="4078" actId="47"/>
        <pc:sldMkLst>
          <pc:docMk/>
          <pc:sldMk cId="0" sldId="385"/>
        </pc:sldMkLst>
      </pc:sldChg>
      <pc:sldChg chg="add del ord">
        <pc:chgData name="BADHAM, JENNIFER M." userId="d3e5acb5-b2db-4b06-ac84-616e0149b02f" providerId="ADAL" clId="{FB124FAD-0E29-492D-9761-DC0C30E06B81}" dt="2023-02-09T15:43:41.886" v="4077" actId="47"/>
        <pc:sldMkLst>
          <pc:docMk/>
          <pc:sldMk cId="0" sldId="386"/>
        </pc:sldMkLst>
      </pc:sldChg>
      <pc:sldChg chg="add del">
        <pc:chgData name="BADHAM, JENNIFER M." userId="d3e5acb5-b2db-4b06-ac84-616e0149b02f" providerId="ADAL" clId="{FB124FAD-0E29-492D-9761-DC0C30E06B81}" dt="2023-02-09T15:46:13.415" v="4249" actId="47"/>
        <pc:sldMkLst>
          <pc:docMk/>
          <pc:sldMk cId="0" sldId="387"/>
        </pc:sldMkLst>
      </pc:sldChg>
      <pc:sldChg chg="add del">
        <pc:chgData name="BADHAM, JENNIFER M." userId="d3e5acb5-b2db-4b06-ac84-616e0149b02f" providerId="ADAL" clId="{FB124FAD-0E29-492D-9761-DC0C30E06B81}" dt="2023-02-04T00:54:39.222" v="52" actId="47"/>
        <pc:sldMkLst>
          <pc:docMk/>
          <pc:sldMk cId="0" sldId="388"/>
        </pc:sldMkLst>
      </pc:sldChg>
      <pc:sldChg chg="add del">
        <pc:chgData name="BADHAM, JENNIFER M." userId="d3e5acb5-b2db-4b06-ac84-616e0149b02f" providerId="ADAL" clId="{FB124FAD-0E29-492D-9761-DC0C30E06B81}" dt="2023-02-04T00:54:39.222" v="52" actId="47"/>
        <pc:sldMkLst>
          <pc:docMk/>
          <pc:sldMk cId="0" sldId="389"/>
        </pc:sldMkLst>
      </pc:sldChg>
      <pc:sldChg chg="add del">
        <pc:chgData name="BADHAM, JENNIFER M." userId="d3e5acb5-b2db-4b06-ac84-616e0149b02f" providerId="ADAL" clId="{FB124FAD-0E29-492D-9761-DC0C30E06B81}" dt="2023-02-09T19:33:49.773" v="12145" actId="47"/>
        <pc:sldMkLst>
          <pc:docMk/>
          <pc:sldMk cId="3148849396" sldId="389"/>
        </pc:sldMkLst>
      </pc:sldChg>
      <pc:sldChg chg="add del">
        <pc:chgData name="BADHAM, JENNIFER M." userId="d3e5acb5-b2db-4b06-ac84-616e0149b02f" providerId="ADAL" clId="{FB124FAD-0E29-492D-9761-DC0C30E06B81}" dt="2023-02-09T15:46:16.949" v="4250" actId="47"/>
        <pc:sldMkLst>
          <pc:docMk/>
          <pc:sldMk cId="0" sldId="390"/>
        </pc:sldMkLst>
      </pc:sldChg>
      <pc:sldChg chg="add del">
        <pc:chgData name="BADHAM, JENNIFER M." userId="d3e5acb5-b2db-4b06-ac84-616e0149b02f" providerId="ADAL" clId="{FB124FAD-0E29-492D-9761-DC0C30E06B81}" dt="2023-02-04T00:54:48.007" v="53" actId="47"/>
        <pc:sldMkLst>
          <pc:docMk/>
          <pc:sldMk cId="0" sldId="391"/>
        </pc:sldMkLst>
      </pc:sldChg>
      <pc:sldChg chg="add del">
        <pc:chgData name="BADHAM, JENNIFER M." userId="d3e5acb5-b2db-4b06-ac84-616e0149b02f" providerId="ADAL" clId="{FB124FAD-0E29-492D-9761-DC0C30E06B81}" dt="2023-02-04T00:54:48.007" v="53" actId="47"/>
        <pc:sldMkLst>
          <pc:docMk/>
          <pc:sldMk cId="0" sldId="392"/>
        </pc:sldMkLst>
      </pc:sldChg>
      <pc:sldChg chg="addSp delSp modSp add mod modClrScheme chgLayout">
        <pc:chgData name="BADHAM, JENNIFER M." userId="d3e5acb5-b2db-4b06-ac84-616e0149b02f" providerId="ADAL" clId="{FB124FAD-0E29-492D-9761-DC0C30E06B81}" dt="2023-02-09T16:09:31.488" v="5466" actId="20577"/>
        <pc:sldMkLst>
          <pc:docMk/>
          <pc:sldMk cId="0" sldId="393"/>
        </pc:sldMkLst>
        <pc:spChg chg="add mod ord">
          <ac:chgData name="BADHAM, JENNIFER M." userId="d3e5acb5-b2db-4b06-ac84-616e0149b02f" providerId="ADAL" clId="{FB124FAD-0E29-492D-9761-DC0C30E06B81}" dt="2023-02-09T16:09:31.488" v="5466" actId="20577"/>
          <ac:spMkLst>
            <pc:docMk/>
            <pc:sldMk cId="0" sldId="393"/>
            <ac:spMk id="2" creationId="{9D57F7B4-EAD8-D00E-52CF-75FEC051AC99}"/>
          </ac:spMkLst>
        </pc:spChg>
        <pc:spChg chg="add del mod">
          <ac:chgData name="BADHAM, JENNIFER M." userId="d3e5acb5-b2db-4b06-ac84-616e0149b02f" providerId="ADAL" clId="{FB124FAD-0E29-492D-9761-DC0C30E06B81}" dt="2023-02-09T15:47:15.836" v="4280"/>
          <ac:spMkLst>
            <pc:docMk/>
            <pc:sldMk cId="0" sldId="393"/>
            <ac:spMk id="3" creationId="{4827707C-ECA1-506B-F06E-946C50313EDE}"/>
          </ac:spMkLst>
        </pc:spChg>
        <pc:spChg chg="add del mod">
          <ac:chgData name="BADHAM, JENNIFER M." userId="d3e5acb5-b2db-4b06-ac84-616e0149b02f" providerId="ADAL" clId="{FB124FAD-0E29-492D-9761-DC0C30E06B81}" dt="2023-02-09T15:47:15.836" v="4280"/>
          <ac:spMkLst>
            <pc:docMk/>
            <pc:sldMk cId="0" sldId="393"/>
            <ac:spMk id="4" creationId="{FACD596C-EAF1-9932-D542-54FA61E50CF0}"/>
          </ac:spMkLst>
        </pc:spChg>
        <pc:spChg chg="add del mod ord">
          <ac:chgData name="BADHAM, JENNIFER M." userId="d3e5acb5-b2db-4b06-ac84-616e0149b02f" providerId="ADAL" clId="{FB124FAD-0E29-492D-9761-DC0C30E06B81}" dt="2023-02-09T15:50:52.309" v="4729" actId="478"/>
          <ac:spMkLst>
            <pc:docMk/>
            <pc:sldMk cId="0" sldId="393"/>
            <ac:spMk id="5" creationId="{1965F7A7-AA0C-3152-679B-903BA0155565}"/>
          </ac:spMkLst>
        </pc:spChg>
        <pc:spChg chg="add mod ord">
          <ac:chgData name="BADHAM, JENNIFER M." userId="d3e5acb5-b2db-4b06-ac84-616e0149b02f" providerId="ADAL" clId="{FB124FAD-0E29-492D-9761-DC0C30E06B81}" dt="2023-02-09T15:53:41.132" v="5136" actId="20577"/>
          <ac:spMkLst>
            <pc:docMk/>
            <pc:sldMk cId="0" sldId="393"/>
            <ac:spMk id="6" creationId="{92A757E1-A821-6C34-2BB8-368EC8AD010E}"/>
          </ac:spMkLst>
        </pc:spChg>
        <pc:spChg chg="mod ord">
          <ac:chgData name="BADHAM, JENNIFER M." userId="d3e5acb5-b2db-4b06-ac84-616e0149b02f" providerId="ADAL" clId="{FB124FAD-0E29-492D-9761-DC0C30E06B81}" dt="2023-02-09T15:50:48.199" v="4727" actId="700"/>
          <ac:spMkLst>
            <pc:docMk/>
            <pc:sldMk cId="0" sldId="393"/>
            <ac:spMk id="10" creationId="{72227AC4-C6C3-4ED9-830F-19E184912A10}"/>
          </ac:spMkLst>
        </pc:spChg>
        <pc:spChg chg="del mod">
          <ac:chgData name="BADHAM, JENNIFER M." userId="d3e5acb5-b2db-4b06-ac84-616e0149b02f" providerId="ADAL" clId="{FB124FAD-0E29-492D-9761-DC0C30E06B81}" dt="2023-02-09T15:47:20.423" v="4283" actId="478"/>
          <ac:spMkLst>
            <pc:docMk/>
            <pc:sldMk cId="0" sldId="393"/>
            <ac:spMk id="28" creationId="{AE9587AA-32B9-403E-9488-B3CD11575254}"/>
          </ac:spMkLst>
        </pc:spChg>
      </pc:sldChg>
      <pc:sldChg chg="add del">
        <pc:chgData name="BADHAM, JENNIFER M." userId="d3e5acb5-b2db-4b06-ac84-616e0149b02f" providerId="ADAL" clId="{FB124FAD-0E29-492D-9761-DC0C30E06B81}" dt="2023-02-04T00:55:03.524" v="54" actId="47"/>
        <pc:sldMkLst>
          <pc:docMk/>
          <pc:sldMk cId="0" sldId="394"/>
        </pc:sldMkLst>
      </pc:sldChg>
      <pc:sldChg chg="addSp delSp modSp add mod ord modClrScheme chgLayout">
        <pc:chgData name="BADHAM, JENNIFER M." userId="d3e5acb5-b2db-4b06-ac84-616e0149b02f" providerId="ADAL" clId="{FB124FAD-0E29-492D-9761-DC0C30E06B81}" dt="2023-02-09T19:48:46.993" v="12938"/>
        <pc:sldMkLst>
          <pc:docMk/>
          <pc:sldMk cId="157845723" sldId="395"/>
        </pc:sldMkLst>
        <pc:spChg chg="add del mod ord">
          <ac:chgData name="BADHAM, JENNIFER M." userId="d3e5acb5-b2db-4b06-ac84-616e0149b02f" providerId="ADAL" clId="{FB124FAD-0E29-492D-9761-DC0C30E06B81}" dt="2023-02-09T18:34:33.312" v="8627" actId="478"/>
          <ac:spMkLst>
            <pc:docMk/>
            <pc:sldMk cId="157845723" sldId="395"/>
            <ac:spMk id="2" creationId="{00C0C9B9-4584-AB0C-5A71-6BC4A74ADD0A}"/>
          </ac:spMkLst>
        </pc:spChg>
        <pc:spChg chg="mod ord">
          <ac:chgData name="BADHAM, JENNIFER M." userId="d3e5acb5-b2db-4b06-ac84-616e0149b02f" providerId="ADAL" clId="{FB124FAD-0E29-492D-9761-DC0C30E06B81}" dt="2023-02-09T18:34:29.792" v="8626" actId="700"/>
          <ac:spMkLst>
            <pc:docMk/>
            <pc:sldMk cId="157845723" sldId="395"/>
            <ac:spMk id="4" creationId="{C189639A-93F8-4A41-A2B6-F2163ED1D9A3}"/>
          </ac:spMkLst>
        </pc:spChg>
        <pc:spChg chg="mod ord">
          <ac:chgData name="BADHAM, JENNIFER M." userId="d3e5acb5-b2db-4b06-ac84-616e0149b02f" providerId="ADAL" clId="{FB124FAD-0E29-492D-9761-DC0C30E06B81}" dt="2023-02-09T19:34:26.364" v="12203" actId="6549"/>
          <ac:spMkLst>
            <pc:docMk/>
            <pc:sldMk cId="157845723" sldId="395"/>
            <ac:spMk id="7" creationId="{C67C2732-CB11-4646-AAFC-320CCDAD0928}"/>
          </ac:spMkLst>
        </pc:spChg>
        <pc:picChg chg="mod ord">
          <ac:chgData name="BADHAM, JENNIFER M." userId="d3e5acb5-b2db-4b06-ac84-616e0149b02f" providerId="ADAL" clId="{FB124FAD-0E29-492D-9761-DC0C30E06B81}" dt="2023-02-09T18:34:47.605" v="8629" actId="167"/>
          <ac:picMkLst>
            <pc:docMk/>
            <pc:sldMk cId="157845723" sldId="395"/>
            <ac:picMk id="6" creationId="{5E29B25E-5DBD-4D09-94EE-8B651B89D034}"/>
          </ac:picMkLst>
        </pc:picChg>
      </pc:sldChg>
      <pc:sldChg chg="add del">
        <pc:chgData name="BADHAM, JENNIFER M." userId="d3e5acb5-b2db-4b06-ac84-616e0149b02f" providerId="ADAL" clId="{FB124FAD-0E29-492D-9761-DC0C30E06B81}" dt="2023-02-09T16:22:05.918" v="6008" actId="47"/>
        <pc:sldMkLst>
          <pc:docMk/>
          <pc:sldMk cId="0" sldId="396"/>
        </pc:sldMkLst>
      </pc:sldChg>
      <pc:sldChg chg="modSp add del mod">
        <pc:chgData name="BADHAM, JENNIFER M." userId="d3e5acb5-b2db-4b06-ac84-616e0149b02f" providerId="ADAL" clId="{FB124FAD-0E29-492D-9761-DC0C30E06B81}" dt="2023-02-09T17:40:31.236" v="7196" actId="47"/>
        <pc:sldMkLst>
          <pc:docMk/>
          <pc:sldMk cId="0" sldId="397"/>
        </pc:sldMkLst>
        <pc:spChg chg="mod">
          <ac:chgData name="BADHAM, JENNIFER M." userId="d3e5acb5-b2db-4b06-ac84-616e0149b02f" providerId="ADAL" clId="{FB124FAD-0E29-492D-9761-DC0C30E06B81}" dt="2023-02-04T00:53:16.573" v="8" actId="27636"/>
          <ac:spMkLst>
            <pc:docMk/>
            <pc:sldMk cId="0" sldId="397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32:47.697" v="7155" actId="47"/>
        <pc:sldMkLst>
          <pc:docMk/>
          <pc:sldMk cId="3613810903" sldId="398"/>
        </pc:sldMkLst>
        <pc:spChg chg="mod ord">
          <ac:chgData name="BADHAM, JENNIFER M." userId="d3e5acb5-b2db-4b06-ac84-616e0149b02f" providerId="ADAL" clId="{FB124FAD-0E29-492D-9761-DC0C30E06B81}" dt="2023-02-09T18:35:03.346" v="8631" actId="700"/>
          <ac:spMkLst>
            <pc:docMk/>
            <pc:sldMk cId="3613810903" sldId="398"/>
            <ac:spMk id="2" creationId="{3EF1B80F-2E0F-4BBB-BF26-55B54EECA9A2}"/>
          </ac:spMkLst>
        </pc:spChg>
        <pc:spChg chg="mod ord">
          <ac:chgData name="BADHAM, JENNIFER M." userId="d3e5acb5-b2db-4b06-ac84-616e0149b02f" providerId="ADAL" clId="{FB124FAD-0E29-492D-9761-DC0C30E06B81}" dt="2023-02-09T18:35:16.511" v="8635" actId="14100"/>
          <ac:spMkLst>
            <pc:docMk/>
            <pc:sldMk cId="3613810903" sldId="398"/>
            <ac:spMk id="3" creationId="{040A8F76-282D-4526-8E8F-B0FBEDF6AF52}"/>
          </ac:spMkLst>
        </pc:spChg>
        <pc:spChg chg="mod">
          <ac:chgData name="BADHAM, JENNIFER M." userId="d3e5acb5-b2db-4b06-ac84-616e0149b02f" providerId="ADAL" clId="{FB124FAD-0E29-492D-9761-DC0C30E06B81}" dt="2023-02-09T18:35:27.358" v="8639" actId="1076"/>
          <ac:spMkLst>
            <pc:docMk/>
            <pc:sldMk cId="3613810903" sldId="398"/>
            <ac:spMk id="5" creationId="{B1EC9C8A-C9AB-4C6B-908C-24F516C89C70}"/>
          </ac:spMkLst>
        </pc:spChg>
        <pc:spChg chg="del">
          <ac:chgData name="BADHAM, JENNIFER M." userId="d3e5acb5-b2db-4b06-ac84-616e0149b02f" providerId="ADAL" clId="{FB124FAD-0E29-492D-9761-DC0C30E06B81}" dt="2023-02-09T18:34:56.576" v="8630" actId="478"/>
          <ac:spMkLst>
            <pc:docMk/>
            <pc:sldMk cId="3613810903" sldId="398"/>
            <ac:spMk id="6" creationId="{4906F8F9-A64B-42BD-9B4A-05A7DC07C9FA}"/>
          </ac:spMkLst>
        </pc:spChg>
        <pc:spChg chg="add del mod ord">
          <ac:chgData name="BADHAM, JENNIFER M." userId="d3e5acb5-b2db-4b06-ac84-616e0149b02f" providerId="ADAL" clId="{FB124FAD-0E29-492D-9761-DC0C30E06B81}" dt="2023-02-09T18:35:06.996" v="8633" actId="478"/>
          <ac:spMkLst>
            <pc:docMk/>
            <pc:sldMk cId="3613810903" sldId="398"/>
            <ac:spMk id="7" creationId="{E69B6952-37F7-FAD3-03C2-82577234F8F2}"/>
          </ac:spMkLst>
        </pc:spChg>
        <pc:spChg chg="mod">
          <ac:chgData name="BADHAM, JENNIFER M." userId="d3e5acb5-b2db-4b06-ac84-616e0149b02f" providerId="ADAL" clId="{FB124FAD-0E29-492D-9761-DC0C30E06B81}" dt="2023-02-04T00:53:16.576" v="9" actId="27636"/>
          <ac:spMkLst>
            <pc:docMk/>
            <pc:sldMk cId="3613810903" sldId="398"/>
            <ac:spMk id="10" creationId="{72227AC4-C6C3-4ED9-830F-19E184912A10}"/>
          </ac:spMkLst>
        </pc:spChg>
        <pc:picChg chg="mod">
          <ac:chgData name="BADHAM, JENNIFER M." userId="d3e5acb5-b2db-4b06-ac84-616e0149b02f" providerId="ADAL" clId="{FB124FAD-0E29-492D-9761-DC0C30E06B81}" dt="2023-02-09T18:35:12.550" v="8634" actId="1076"/>
          <ac:picMkLst>
            <pc:docMk/>
            <pc:sldMk cId="3613810903" sldId="398"/>
            <ac:picMk id="4" creationId="{A01703D6-AE40-49B9-987A-5F539D60B7A4}"/>
          </ac:picMkLst>
        </pc:picChg>
      </pc:sldChg>
      <pc:sldChg chg="modSp add del mod">
        <pc:chgData name="BADHAM, JENNIFER M." userId="d3e5acb5-b2db-4b06-ac84-616e0149b02f" providerId="ADAL" clId="{FB124FAD-0E29-492D-9761-DC0C30E06B81}" dt="2023-02-09T17:34:08.206" v="7186" actId="47"/>
        <pc:sldMkLst>
          <pc:docMk/>
          <pc:sldMk cId="0" sldId="399"/>
        </pc:sldMkLst>
        <pc:spChg chg="mod">
          <ac:chgData name="BADHAM, JENNIFER M." userId="d3e5acb5-b2db-4b06-ac84-616e0149b02f" providerId="ADAL" clId="{FB124FAD-0E29-492D-9761-DC0C30E06B81}" dt="2023-02-04T00:53:16.582" v="10" actId="27636"/>
          <ac:spMkLst>
            <pc:docMk/>
            <pc:sldMk cId="0" sldId="399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41:04.577" v="7197" actId="47"/>
        <pc:sldMkLst>
          <pc:docMk/>
          <pc:sldMk cId="0" sldId="400"/>
        </pc:sldMkLst>
        <pc:spChg chg="mod">
          <ac:chgData name="BADHAM, JENNIFER M." userId="d3e5acb5-b2db-4b06-ac84-616e0149b02f" providerId="ADAL" clId="{FB124FAD-0E29-492D-9761-DC0C30E06B81}" dt="2023-02-04T00:53:16.587" v="11" actId="27636"/>
          <ac:spMkLst>
            <pc:docMk/>
            <pc:sldMk cId="0" sldId="400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6:31:22.573" v="6149" actId="47"/>
        <pc:sldMkLst>
          <pc:docMk/>
          <pc:sldMk cId="0" sldId="401"/>
        </pc:sldMkLst>
        <pc:spChg chg="mod">
          <ac:chgData name="BADHAM, JENNIFER M." userId="d3e5acb5-b2db-4b06-ac84-616e0149b02f" providerId="ADAL" clId="{FB124FAD-0E29-492D-9761-DC0C30E06B81}" dt="2023-02-04T00:53:16.589" v="12" actId="27636"/>
          <ac:spMkLst>
            <pc:docMk/>
            <pc:sldMk cId="0" sldId="401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41:04.577" v="7197" actId="47"/>
        <pc:sldMkLst>
          <pc:docMk/>
          <pc:sldMk cId="0" sldId="402"/>
        </pc:sldMkLst>
        <pc:spChg chg="mod">
          <ac:chgData name="BADHAM, JENNIFER M." userId="d3e5acb5-b2db-4b06-ac84-616e0149b02f" providerId="ADAL" clId="{FB124FAD-0E29-492D-9761-DC0C30E06B81}" dt="2023-02-04T00:53:16.601" v="15" actId="27636"/>
          <ac:spMkLst>
            <pc:docMk/>
            <pc:sldMk cId="0" sldId="402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6:31:11.541" v="6148" actId="47"/>
        <pc:sldMkLst>
          <pc:docMk/>
          <pc:sldMk cId="0" sldId="404"/>
        </pc:sldMkLst>
        <pc:spChg chg="mod">
          <ac:chgData name="BADHAM, JENNIFER M." userId="d3e5acb5-b2db-4b06-ac84-616e0149b02f" providerId="ADAL" clId="{FB124FAD-0E29-492D-9761-DC0C30E06B81}" dt="2023-02-04T00:53:16.596" v="14" actId="27636"/>
          <ac:spMkLst>
            <pc:docMk/>
            <pc:sldMk cId="0" sldId="404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41:04.577" v="7197" actId="47"/>
        <pc:sldMkLst>
          <pc:docMk/>
          <pc:sldMk cId="0" sldId="405"/>
        </pc:sldMkLst>
        <pc:spChg chg="mod">
          <ac:chgData name="BADHAM, JENNIFER M." userId="d3e5acb5-b2db-4b06-ac84-616e0149b02f" providerId="ADAL" clId="{FB124FAD-0E29-492D-9761-DC0C30E06B81}" dt="2023-02-04T00:53:16.591" v="13" actId="27636"/>
          <ac:spMkLst>
            <pc:docMk/>
            <pc:sldMk cId="0" sldId="405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9:33:51.880" v="12146" actId="47"/>
        <pc:sldMkLst>
          <pc:docMk/>
          <pc:sldMk cId="4020125451" sldId="405"/>
        </pc:sldMkLst>
        <pc:spChg chg="mod">
          <ac:chgData name="BADHAM, JENNIFER M." userId="d3e5acb5-b2db-4b06-ac84-616e0149b02f" providerId="ADAL" clId="{FB124FAD-0E29-492D-9761-DC0C30E06B81}" dt="2023-02-09T18:00:44.458" v="7216" actId="27636"/>
          <ac:spMkLst>
            <pc:docMk/>
            <pc:sldMk cId="4020125451" sldId="405"/>
            <ac:spMk id="4" creationId="{E5879073-D081-4B84-B4FA-6ACA9AAA3A79}"/>
          </ac:spMkLst>
        </pc:spChg>
        <pc:spChg chg="mod">
          <ac:chgData name="BADHAM, JENNIFER M." userId="d3e5acb5-b2db-4b06-ac84-616e0149b02f" providerId="ADAL" clId="{FB124FAD-0E29-492D-9761-DC0C30E06B81}" dt="2023-02-09T18:00:44.468" v="7217" actId="27636"/>
          <ac:spMkLst>
            <pc:docMk/>
            <pc:sldMk cId="4020125451" sldId="405"/>
            <ac:spMk id="7" creationId="{C569A1E7-1683-4F4E-AE87-16EAD19D5092}"/>
          </ac:spMkLst>
        </pc:spChg>
        <pc:spChg chg="mod">
          <ac:chgData name="BADHAM, JENNIFER M." userId="d3e5acb5-b2db-4b06-ac84-616e0149b02f" providerId="ADAL" clId="{FB124FAD-0E29-492D-9761-DC0C30E06B81}" dt="2023-02-09T18:00:44.471" v="7218" actId="27636"/>
          <ac:spMkLst>
            <pc:docMk/>
            <pc:sldMk cId="4020125451" sldId="405"/>
            <ac:spMk id="9" creationId="{50717076-6B9D-47EA-9A63-45627A30691D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4T00:55:42.934" v="85" actId="47"/>
        <pc:sldMkLst>
          <pc:docMk/>
          <pc:sldMk cId="2837810197" sldId="406"/>
        </pc:sldMkLst>
        <pc:spChg chg="mod ord">
          <ac:chgData name="BADHAM, JENNIFER M." userId="d3e5acb5-b2db-4b06-ac84-616e0149b02f" providerId="ADAL" clId="{FB124FAD-0E29-492D-9761-DC0C30E06B81}" dt="2023-02-09T18:53:16.078" v="9925" actId="6549"/>
          <ac:spMkLst>
            <pc:docMk/>
            <pc:sldMk cId="2837810197" sldId="406"/>
            <ac:spMk id="7" creationId="{873E41E7-B500-4E75-8CB8-EC53F617DAF0}"/>
          </ac:spMkLst>
        </pc:spChg>
        <pc:spChg chg="mod">
          <ac:chgData name="BADHAM, JENNIFER M." userId="d3e5acb5-b2db-4b06-ac84-616e0149b02f" providerId="ADAL" clId="{FB124FAD-0E29-492D-9761-DC0C30E06B81}" dt="2023-02-04T00:53:16.603" v="16" actId="27636"/>
          <ac:spMkLst>
            <pc:docMk/>
            <pc:sldMk cId="2837810197" sldId="406"/>
            <ac:spMk id="10" creationId="{72227AC4-C6C3-4ED9-830F-19E184912A10}"/>
          </ac:spMkLst>
        </pc:spChg>
        <pc:spChg chg="mod">
          <ac:chgData name="BADHAM, JENNIFER M." userId="d3e5acb5-b2db-4b06-ac84-616e0149b02f" providerId="ADAL" clId="{FB124FAD-0E29-492D-9761-DC0C30E06B81}" dt="2023-02-09T18:18:11.943" v="8150" actId="14100"/>
          <ac:spMkLst>
            <pc:docMk/>
            <pc:sldMk cId="2837810197" sldId="406"/>
            <ac:spMk id="11" creationId="{CB1B9233-746B-49F2-9959-E0C5E4971544}"/>
          </ac:spMkLst>
        </pc:spChg>
        <pc:spChg chg="mod">
          <ac:chgData name="BADHAM, JENNIFER M." userId="d3e5acb5-b2db-4b06-ac84-616e0149b02f" providerId="ADAL" clId="{FB124FAD-0E29-492D-9761-DC0C30E06B81}" dt="2023-02-09T18:17:51.713" v="8148" actId="207"/>
          <ac:spMkLst>
            <pc:docMk/>
            <pc:sldMk cId="2837810197" sldId="406"/>
            <ac:spMk id="13" creationId="{BF6A8E3F-4C8B-4A1F-B04D-8A01FF2AE3E3}"/>
          </ac:spMkLst>
        </pc:spChg>
        <pc:spChg chg="mod">
          <ac:chgData name="BADHAM, JENNIFER M." userId="d3e5acb5-b2db-4b06-ac84-616e0149b02f" providerId="ADAL" clId="{FB124FAD-0E29-492D-9761-DC0C30E06B81}" dt="2023-02-09T18:17:51.713" v="8148" actId="207"/>
          <ac:spMkLst>
            <pc:docMk/>
            <pc:sldMk cId="2837810197" sldId="406"/>
            <ac:spMk id="15" creationId="{6FE8D4C5-165D-4C49-A18E-C3F502550BBE}"/>
          </ac:spMkLst>
        </pc:spChg>
        <pc:spChg chg="mod">
          <ac:chgData name="BADHAM, JENNIFER M." userId="d3e5acb5-b2db-4b06-ac84-616e0149b02f" providerId="ADAL" clId="{FB124FAD-0E29-492D-9761-DC0C30E06B81}" dt="2023-02-09T18:17:51.713" v="8148" actId="207"/>
          <ac:spMkLst>
            <pc:docMk/>
            <pc:sldMk cId="2837810197" sldId="406"/>
            <ac:spMk id="17" creationId="{7525753C-F07D-4447-A5E5-97D950BCAB75}"/>
          </ac:spMkLst>
        </pc:spChg>
        <pc:spChg chg="mod">
          <ac:chgData name="BADHAM, JENNIFER M." userId="d3e5acb5-b2db-4b06-ac84-616e0149b02f" providerId="ADAL" clId="{FB124FAD-0E29-492D-9761-DC0C30E06B81}" dt="2023-02-09T18:17:51.713" v="8148" actId="207"/>
          <ac:spMkLst>
            <pc:docMk/>
            <pc:sldMk cId="2837810197" sldId="406"/>
            <ac:spMk id="20" creationId="{88890CD9-3388-4843-8B81-050E864589C9}"/>
          </ac:spMkLst>
        </pc:spChg>
        <pc:spChg chg="mod">
          <ac:chgData name="BADHAM, JENNIFER M." userId="d3e5acb5-b2db-4b06-ac84-616e0149b02f" providerId="ADAL" clId="{FB124FAD-0E29-492D-9761-DC0C30E06B81}" dt="2023-02-09T18:20:07.655" v="8155" actId="207"/>
          <ac:spMkLst>
            <pc:docMk/>
            <pc:sldMk cId="2837810197" sldId="406"/>
            <ac:spMk id="27" creationId="{4CDBC74B-C853-4DE1-9553-FD8D2BFFD1A0}"/>
          </ac:spMkLst>
        </pc:spChg>
        <pc:spChg chg="mod">
          <ac:chgData name="BADHAM, JENNIFER M." userId="d3e5acb5-b2db-4b06-ac84-616e0149b02f" providerId="ADAL" clId="{FB124FAD-0E29-492D-9761-DC0C30E06B81}" dt="2023-02-09T18:20:49.547" v="8157" actId="14100"/>
          <ac:spMkLst>
            <pc:docMk/>
            <pc:sldMk cId="2837810197" sldId="406"/>
            <ac:spMk id="36" creationId="{2929B58A-E093-4B40-8168-4E7D3071F744}"/>
          </ac:spMkLst>
        </pc:spChg>
        <pc:spChg chg="mod">
          <ac:chgData name="BADHAM, JENNIFER M." userId="d3e5acb5-b2db-4b06-ac84-616e0149b02f" providerId="ADAL" clId="{FB124FAD-0E29-492D-9761-DC0C30E06B81}" dt="2023-02-09T18:20:54.147" v="8158" actId="14100"/>
          <ac:spMkLst>
            <pc:docMk/>
            <pc:sldMk cId="2837810197" sldId="406"/>
            <ac:spMk id="37" creationId="{E964C705-7D7D-415B-89B7-306525940E63}"/>
          </ac:spMkLst>
        </pc:spChg>
        <pc:spChg chg="mod">
          <ac:chgData name="BADHAM, JENNIFER M." userId="d3e5acb5-b2db-4b06-ac84-616e0149b02f" providerId="ADAL" clId="{FB124FAD-0E29-492D-9761-DC0C30E06B81}" dt="2023-02-09T18:20:56.987" v="8159" actId="14100"/>
          <ac:spMkLst>
            <pc:docMk/>
            <pc:sldMk cId="2837810197" sldId="406"/>
            <ac:spMk id="39" creationId="{5884413D-A08B-4B69-8B8A-3E736BBD6DBA}"/>
          </ac:spMkLst>
        </pc:spChg>
        <pc:spChg chg="mod">
          <ac:chgData name="BADHAM, JENNIFER M." userId="d3e5acb5-b2db-4b06-ac84-616e0149b02f" providerId="ADAL" clId="{FB124FAD-0E29-492D-9761-DC0C30E06B81}" dt="2023-02-09T18:20:24.479" v="8156" actId="14100"/>
          <ac:spMkLst>
            <pc:docMk/>
            <pc:sldMk cId="2837810197" sldId="406"/>
            <ac:spMk id="46" creationId="{5D401411-DC63-4081-B00A-624FEE29AA5E}"/>
          </ac:spMkLst>
        </pc:spChg>
        <pc:spChg chg="mod">
          <ac:chgData name="BADHAM, JENNIFER M." userId="d3e5acb5-b2db-4b06-ac84-616e0149b02f" providerId="ADAL" clId="{FB124FAD-0E29-492D-9761-DC0C30E06B81}" dt="2023-02-09T18:21:08.737" v="8162" actId="14100"/>
          <ac:spMkLst>
            <pc:docMk/>
            <pc:sldMk cId="2837810197" sldId="406"/>
            <ac:spMk id="48" creationId="{E8F3F7C9-D322-410E-A0DA-54158EB043DE}"/>
          </ac:spMkLst>
        </pc:spChg>
        <pc:spChg chg="mod">
          <ac:chgData name="BADHAM, JENNIFER M." userId="d3e5acb5-b2db-4b06-ac84-616e0149b02f" providerId="ADAL" clId="{FB124FAD-0E29-492D-9761-DC0C30E06B81}" dt="2023-02-09T18:21:05.915" v="8161" actId="14100"/>
          <ac:spMkLst>
            <pc:docMk/>
            <pc:sldMk cId="2837810197" sldId="406"/>
            <ac:spMk id="49" creationId="{8839F2CB-E926-4655-A978-B4A7824C182D}"/>
          </ac:spMkLst>
        </pc:spChg>
        <pc:spChg chg="mod">
          <ac:chgData name="BADHAM, JENNIFER M." userId="d3e5acb5-b2db-4b06-ac84-616e0149b02f" providerId="ADAL" clId="{FB124FAD-0E29-492D-9761-DC0C30E06B81}" dt="2023-02-09T18:21:01.763" v="8160" actId="14100"/>
          <ac:spMkLst>
            <pc:docMk/>
            <pc:sldMk cId="2837810197" sldId="406"/>
            <ac:spMk id="51" creationId="{8DCCC9B3-D01E-4558-88B0-43F54072DC5F}"/>
          </ac:spMkLst>
        </pc:spChg>
        <pc:spChg chg="mod">
          <ac:chgData name="BADHAM, JENNIFER M." userId="d3e5acb5-b2db-4b06-ac84-616e0149b02f" providerId="ADAL" clId="{FB124FAD-0E29-492D-9761-DC0C30E06B81}" dt="2023-02-09T18:26:04.683" v="8379" actId="14100"/>
          <ac:spMkLst>
            <pc:docMk/>
            <pc:sldMk cId="2837810197" sldId="406"/>
            <ac:spMk id="53" creationId="{A5CEC29D-87A8-4A4E-A222-E12585908A35}"/>
          </ac:spMkLst>
        </pc:spChg>
        <pc:picChg chg="mod">
          <ac:chgData name="BADHAM, JENNIFER M." userId="d3e5acb5-b2db-4b06-ac84-616e0149b02f" providerId="ADAL" clId="{FB124FAD-0E29-492D-9761-DC0C30E06B81}" dt="2023-02-09T18:18:30.319" v="8151" actId="27349"/>
          <ac:picMkLst>
            <pc:docMk/>
            <pc:sldMk cId="2837810197" sldId="406"/>
            <ac:picMk id="9" creationId="{6DD34840-2AAC-491A-9661-2AA71BF61DC6}"/>
          </ac:picMkLst>
        </pc:picChg>
        <pc:picChg chg="mod">
          <ac:chgData name="BADHAM, JENNIFER M." userId="d3e5acb5-b2db-4b06-ac84-616e0149b02f" providerId="ADAL" clId="{FB124FAD-0E29-492D-9761-DC0C30E06B81}" dt="2023-02-09T18:18:04.818" v="8149" actId="207"/>
          <ac:picMkLst>
            <pc:docMk/>
            <pc:sldMk cId="2837810197" sldId="406"/>
            <ac:picMk id="12" creationId="{A998E094-14FC-4FA1-B9E7-045CD4301EFC}"/>
          </ac:picMkLst>
        </pc:picChg>
        <pc:picChg chg="mod">
          <ac:chgData name="BADHAM, JENNIFER M." userId="d3e5acb5-b2db-4b06-ac84-616e0149b02f" providerId="ADAL" clId="{FB124FAD-0E29-492D-9761-DC0C30E06B81}" dt="2023-02-09T18:18:04.818" v="8149" actId="207"/>
          <ac:picMkLst>
            <pc:docMk/>
            <pc:sldMk cId="2837810197" sldId="406"/>
            <ac:picMk id="14" creationId="{BBBEDF7D-5E5C-4C7C-BC24-B0A01FAC4695}"/>
          </ac:picMkLst>
        </pc:picChg>
        <pc:picChg chg="mod">
          <ac:chgData name="BADHAM, JENNIFER M." userId="d3e5acb5-b2db-4b06-ac84-616e0149b02f" providerId="ADAL" clId="{FB124FAD-0E29-492D-9761-DC0C30E06B81}" dt="2023-02-09T18:18:04.818" v="8149" actId="207"/>
          <ac:picMkLst>
            <pc:docMk/>
            <pc:sldMk cId="2837810197" sldId="406"/>
            <ac:picMk id="18" creationId="{36E6EA65-784F-45C1-93FB-E15E36EC38FC}"/>
          </ac:picMkLst>
        </pc:picChg>
        <pc:picChg chg="mod">
          <ac:chgData name="BADHAM, JENNIFER M." userId="d3e5acb5-b2db-4b06-ac84-616e0149b02f" providerId="ADAL" clId="{FB124FAD-0E29-492D-9761-DC0C30E06B81}" dt="2023-02-09T18:18:04.818" v="8149" actId="207"/>
          <ac:picMkLst>
            <pc:docMk/>
            <pc:sldMk cId="2837810197" sldId="406"/>
            <ac:picMk id="19" creationId="{26D49A10-627A-4177-990A-E76793C5AA9B}"/>
          </ac:picMkLst>
        </pc:picChg>
        <pc:picChg chg="mod">
          <ac:chgData name="BADHAM, JENNIFER M." userId="d3e5acb5-b2db-4b06-ac84-616e0149b02f" providerId="ADAL" clId="{FB124FAD-0E29-492D-9761-DC0C30E06B81}" dt="2023-02-09T18:18:04.818" v="8149" actId="207"/>
          <ac:picMkLst>
            <pc:docMk/>
            <pc:sldMk cId="2837810197" sldId="406"/>
            <ac:picMk id="23" creationId="{DDD172D2-0EA1-4146-A25E-0254AC09BDF4}"/>
          </ac:picMkLst>
        </pc:picChg>
        <pc:picChg chg="mod">
          <ac:chgData name="BADHAM, JENNIFER M." userId="d3e5acb5-b2db-4b06-ac84-616e0149b02f" providerId="ADAL" clId="{FB124FAD-0E29-492D-9761-DC0C30E06B81}" dt="2023-02-09T18:18:04.818" v="8149" actId="207"/>
          <ac:picMkLst>
            <pc:docMk/>
            <pc:sldMk cId="2837810197" sldId="406"/>
            <ac:picMk id="24" creationId="{E2450CFD-8B8B-48C1-9C35-66153CC1759D}"/>
          </ac:picMkLst>
        </pc:picChg>
        <pc:picChg chg="mod">
          <ac:chgData name="BADHAM, JENNIFER M." userId="d3e5acb5-b2db-4b06-ac84-616e0149b02f" providerId="ADAL" clId="{FB124FAD-0E29-492D-9761-DC0C30E06B81}" dt="2023-02-09T18:18:04.818" v="8149" actId="207"/>
          <ac:picMkLst>
            <pc:docMk/>
            <pc:sldMk cId="2837810197" sldId="406"/>
            <ac:picMk id="25" creationId="{814D866C-EB28-4F27-9B31-E64BFC3480C6}"/>
          </ac:picMkLst>
        </pc:picChg>
        <pc:picChg chg="mod">
          <ac:chgData name="BADHAM, JENNIFER M." userId="d3e5acb5-b2db-4b06-ac84-616e0149b02f" providerId="ADAL" clId="{FB124FAD-0E29-492D-9761-DC0C30E06B81}" dt="2023-02-09T18:19:49.633" v="8153" actId="207"/>
          <ac:picMkLst>
            <pc:docMk/>
            <pc:sldMk cId="2837810197" sldId="406"/>
            <ac:picMk id="34" creationId="{FAEEE7A5-3061-4C0D-BE71-DBD8EBEDB53F}"/>
          </ac:picMkLst>
        </pc:picChg>
        <pc:picChg chg="mod">
          <ac:chgData name="BADHAM, JENNIFER M." userId="d3e5acb5-b2db-4b06-ac84-616e0149b02f" providerId="ADAL" clId="{FB124FAD-0E29-492D-9761-DC0C30E06B81}" dt="2023-02-09T18:19:27.442" v="8152" actId="207"/>
          <ac:picMkLst>
            <pc:docMk/>
            <pc:sldMk cId="2837810197" sldId="406"/>
            <ac:picMk id="35" creationId="{075EE1EF-37D1-4575-BED5-6D75AA5EBC6C}"/>
          </ac:picMkLst>
        </pc:picChg>
        <pc:picChg chg="mod">
          <ac:chgData name="BADHAM, JENNIFER M." userId="d3e5acb5-b2db-4b06-ac84-616e0149b02f" providerId="ADAL" clId="{FB124FAD-0E29-492D-9761-DC0C30E06B81}" dt="2023-02-09T18:19:27.442" v="8152" actId="207"/>
          <ac:picMkLst>
            <pc:docMk/>
            <pc:sldMk cId="2837810197" sldId="406"/>
            <ac:picMk id="38" creationId="{24C8C051-411E-4EE0-8E73-AE8381723A4C}"/>
          </ac:picMkLst>
        </pc:picChg>
        <pc:picChg chg="mod">
          <ac:chgData name="BADHAM, JENNIFER M." userId="d3e5acb5-b2db-4b06-ac84-616e0149b02f" providerId="ADAL" clId="{FB124FAD-0E29-492D-9761-DC0C30E06B81}" dt="2023-02-09T18:19:27.442" v="8152" actId="207"/>
          <ac:picMkLst>
            <pc:docMk/>
            <pc:sldMk cId="2837810197" sldId="406"/>
            <ac:picMk id="52" creationId="{875852AE-2630-48EF-8013-019D6BE90CCC}"/>
          </ac:picMkLst>
        </pc:picChg>
        <pc:picChg chg="mod">
          <ac:chgData name="BADHAM, JENNIFER M." userId="d3e5acb5-b2db-4b06-ac84-616e0149b02f" providerId="ADAL" clId="{FB124FAD-0E29-492D-9761-DC0C30E06B81}" dt="2023-02-09T18:19:27.442" v="8152" actId="207"/>
          <ac:picMkLst>
            <pc:docMk/>
            <pc:sldMk cId="2837810197" sldId="406"/>
            <ac:picMk id="54" creationId="{77B521B6-BE53-4979-87B0-843B1EE5E8FB}"/>
          </ac:picMkLst>
        </pc:picChg>
      </pc:sldChg>
      <pc:sldChg chg="modSp add del mod">
        <pc:chgData name="BADHAM, JENNIFER M." userId="d3e5acb5-b2db-4b06-ac84-616e0149b02f" providerId="ADAL" clId="{FB124FAD-0E29-492D-9761-DC0C30E06B81}" dt="2023-02-09T17:41:04.577" v="7197" actId="47"/>
        <pc:sldMkLst>
          <pc:docMk/>
          <pc:sldMk cId="0" sldId="407"/>
        </pc:sldMkLst>
        <pc:spChg chg="mod">
          <ac:chgData name="BADHAM, JENNIFER M." userId="d3e5acb5-b2db-4b06-ac84-616e0149b02f" providerId="ADAL" clId="{FB124FAD-0E29-492D-9761-DC0C30E06B81}" dt="2023-02-04T00:53:16.606" v="17" actId="27636"/>
          <ac:spMkLst>
            <pc:docMk/>
            <pc:sldMk cId="0" sldId="407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41:04.577" v="7197" actId="47"/>
        <pc:sldMkLst>
          <pc:docMk/>
          <pc:sldMk cId="0" sldId="408"/>
        </pc:sldMkLst>
        <pc:spChg chg="mod">
          <ac:chgData name="BADHAM, JENNIFER M." userId="d3e5acb5-b2db-4b06-ac84-616e0149b02f" providerId="ADAL" clId="{FB124FAD-0E29-492D-9761-DC0C30E06B81}" dt="2023-02-04T00:53:16.608" v="18" actId="27636"/>
          <ac:spMkLst>
            <pc:docMk/>
            <pc:sldMk cId="0" sldId="408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41:04.577" v="7197" actId="47"/>
        <pc:sldMkLst>
          <pc:docMk/>
          <pc:sldMk cId="0" sldId="409"/>
        </pc:sldMkLst>
        <pc:spChg chg="mod">
          <ac:chgData name="BADHAM, JENNIFER M." userId="d3e5acb5-b2db-4b06-ac84-616e0149b02f" providerId="ADAL" clId="{FB124FAD-0E29-492D-9761-DC0C30E06B81}" dt="2023-02-04T00:53:16.613" v="19" actId="27636"/>
          <ac:spMkLst>
            <pc:docMk/>
            <pc:sldMk cId="0" sldId="409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41:04.577" v="7197" actId="47"/>
        <pc:sldMkLst>
          <pc:docMk/>
          <pc:sldMk cId="0" sldId="410"/>
        </pc:sldMkLst>
        <pc:spChg chg="mod">
          <ac:chgData name="BADHAM, JENNIFER M." userId="d3e5acb5-b2db-4b06-ac84-616e0149b02f" providerId="ADAL" clId="{FB124FAD-0E29-492D-9761-DC0C30E06B81}" dt="2023-02-04T00:53:16.619" v="20" actId="27636"/>
          <ac:spMkLst>
            <pc:docMk/>
            <pc:sldMk cId="0" sldId="410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41:04.577" v="7197" actId="47"/>
        <pc:sldMkLst>
          <pc:docMk/>
          <pc:sldMk cId="0" sldId="411"/>
        </pc:sldMkLst>
        <pc:spChg chg="mod">
          <ac:chgData name="BADHAM, JENNIFER M." userId="d3e5acb5-b2db-4b06-ac84-616e0149b02f" providerId="ADAL" clId="{FB124FAD-0E29-492D-9761-DC0C30E06B81}" dt="2023-02-04T00:53:16.621" v="21" actId="27636"/>
          <ac:spMkLst>
            <pc:docMk/>
            <pc:sldMk cId="0" sldId="411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4T00:55:54.931" v="86" actId="47"/>
        <pc:sldMkLst>
          <pc:docMk/>
          <pc:sldMk cId="0" sldId="412"/>
        </pc:sldMkLst>
        <pc:spChg chg="mod">
          <ac:chgData name="BADHAM, JENNIFER M." userId="d3e5acb5-b2db-4b06-ac84-616e0149b02f" providerId="ADAL" clId="{FB124FAD-0E29-492D-9761-DC0C30E06B81}" dt="2023-02-04T00:53:16.624" v="22" actId="27636"/>
          <ac:spMkLst>
            <pc:docMk/>
            <pc:sldMk cId="0" sldId="412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7:41:04.577" v="7197" actId="47"/>
        <pc:sldMkLst>
          <pc:docMk/>
          <pc:sldMk cId="0" sldId="413"/>
        </pc:sldMkLst>
        <pc:spChg chg="mod">
          <ac:chgData name="BADHAM, JENNIFER M." userId="d3e5acb5-b2db-4b06-ac84-616e0149b02f" providerId="ADAL" clId="{FB124FAD-0E29-492D-9761-DC0C30E06B81}" dt="2023-02-04T00:53:16.626" v="23" actId="27636"/>
          <ac:spMkLst>
            <pc:docMk/>
            <pc:sldMk cId="0" sldId="413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9:39:35.382" v="12753" actId="47"/>
        <pc:sldMkLst>
          <pc:docMk/>
          <pc:sldMk cId="1900658100" sldId="414"/>
        </pc:sldMkLst>
        <pc:spChg chg="mod">
          <ac:chgData name="BADHAM, JENNIFER M." userId="d3e5acb5-b2db-4b06-ac84-616e0149b02f" providerId="ADAL" clId="{FB124FAD-0E29-492D-9761-DC0C30E06B81}" dt="2023-02-04T00:59:27.201" v="95" actId="27636"/>
          <ac:spMkLst>
            <pc:docMk/>
            <pc:sldMk cId="1900658100" sldId="414"/>
            <ac:spMk id="3" creationId="{00000000-0000-0000-0000-000000000000}"/>
          </ac:spMkLst>
        </pc:spChg>
        <pc:spChg chg="mod">
          <ac:chgData name="BADHAM, JENNIFER M." userId="d3e5acb5-b2db-4b06-ac84-616e0149b02f" providerId="ADAL" clId="{FB124FAD-0E29-492D-9761-DC0C30E06B81}" dt="2023-02-04T00:53:16.632" v="24" actId="27636"/>
          <ac:spMkLst>
            <pc:docMk/>
            <pc:sldMk cId="1900658100" sldId="414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4T00:56:05.708" v="88" actId="47"/>
        <pc:sldMkLst>
          <pc:docMk/>
          <pc:sldMk cId="0" sldId="415"/>
        </pc:sldMkLst>
        <pc:spChg chg="mod">
          <ac:chgData name="BADHAM, JENNIFER M." userId="d3e5acb5-b2db-4b06-ac84-616e0149b02f" providerId="ADAL" clId="{FB124FAD-0E29-492D-9761-DC0C30E06B81}" dt="2023-02-04T00:53:16.635" v="25" actId="27636"/>
          <ac:spMkLst>
            <pc:docMk/>
            <pc:sldMk cId="0" sldId="415"/>
            <ac:spMk id="10" creationId="{72227AC4-C6C3-4ED9-830F-19E184912A1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9T19:39:49.773" v="12755" actId="47"/>
        <pc:sldMkLst>
          <pc:docMk/>
          <pc:sldMk cId="0" sldId="416"/>
        </pc:sldMkLst>
        <pc:spChg chg="mod">
          <ac:chgData name="BADHAM, JENNIFER M." userId="d3e5acb5-b2db-4b06-ac84-616e0149b02f" providerId="ADAL" clId="{FB124FAD-0E29-492D-9761-DC0C30E06B81}" dt="2023-02-04T00:53:16.638" v="26" actId="27636"/>
          <ac:spMkLst>
            <pc:docMk/>
            <pc:sldMk cId="0" sldId="416"/>
            <ac:spMk id="10" creationId="{72227AC4-C6C3-4ED9-830F-19E184912A10}"/>
          </ac:spMkLst>
        </pc:spChg>
      </pc:sldChg>
      <pc:sldChg chg="addSp delSp modSp add mod ord modClrScheme chgLayout">
        <pc:chgData name="BADHAM, JENNIFER M." userId="d3e5acb5-b2db-4b06-ac84-616e0149b02f" providerId="ADAL" clId="{FB124FAD-0E29-492D-9761-DC0C30E06B81}" dt="2023-02-10T00:50:03.535" v="12985"/>
        <pc:sldMkLst>
          <pc:docMk/>
          <pc:sldMk cId="207895633" sldId="417"/>
        </pc:sldMkLst>
        <pc:spChg chg="mod ord">
          <ac:chgData name="BADHAM, JENNIFER M." userId="d3e5acb5-b2db-4b06-ac84-616e0149b02f" providerId="ADAL" clId="{FB124FAD-0E29-492D-9761-DC0C30E06B81}" dt="2023-02-10T00:48:48.316" v="12981" actId="20577"/>
          <ac:spMkLst>
            <pc:docMk/>
            <pc:sldMk cId="207895633" sldId="417"/>
            <ac:spMk id="2" creationId="{00000000-0000-0000-0000-000000000000}"/>
          </ac:spMkLst>
        </pc:spChg>
        <pc:spChg chg="add del mod">
          <ac:chgData name="BADHAM, JENNIFER M." userId="d3e5acb5-b2db-4b06-ac84-616e0149b02f" providerId="ADAL" clId="{FB124FAD-0E29-492D-9761-DC0C30E06B81}" dt="2023-02-09T19:03:43.241" v="10692"/>
          <ac:spMkLst>
            <pc:docMk/>
            <pc:sldMk cId="207895633" sldId="417"/>
            <ac:spMk id="3" creationId="{010750DA-C379-138F-426F-25B10B31F497}"/>
          </ac:spMkLst>
        </pc:spChg>
        <pc:spChg chg="add mod">
          <ac:chgData name="BADHAM, JENNIFER M." userId="d3e5acb5-b2db-4b06-ac84-616e0149b02f" providerId="ADAL" clId="{FB124FAD-0E29-492D-9761-DC0C30E06B81}" dt="2023-02-09T19:14:57.639" v="10779" actId="1076"/>
          <ac:spMkLst>
            <pc:docMk/>
            <pc:sldMk cId="207895633" sldId="417"/>
            <ac:spMk id="5" creationId="{503757F7-557B-BE18-63C2-089481E0411D}"/>
          </ac:spMkLst>
        </pc:spChg>
        <pc:spChg chg="mod">
          <ac:chgData name="BADHAM, JENNIFER M." userId="d3e5acb5-b2db-4b06-ac84-616e0149b02f" providerId="ADAL" clId="{FB124FAD-0E29-492D-9761-DC0C30E06B81}" dt="2023-02-04T00:53:16.641" v="27" actId="27636"/>
          <ac:spMkLst>
            <pc:docMk/>
            <pc:sldMk cId="207895633" sldId="417"/>
            <ac:spMk id="10" creationId="{72227AC4-C6C3-4ED9-830F-19E184912A10}"/>
          </ac:spMkLst>
        </pc:spChg>
        <pc:picChg chg="mod">
          <ac:chgData name="BADHAM, JENNIFER M." userId="d3e5acb5-b2db-4b06-ac84-616e0149b02f" providerId="ADAL" clId="{FB124FAD-0E29-492D-9761-DC0C30E06B81}" dt="2023-02-09T19:15:13.176" v="10784" actId="14100"/>
          <ac:picMkLst>
            <pc:docMk/>
            <pc:sldMk cId="207895633" sldId="417"/>
            <ac:picMk id="6" creationId="{5AD9CCCC-AC10-AE45-B51F-E5457DA05F02}"/>
          </ac:picMkLst>
        </pc:picChg>
      </pc:sldChg>
      <pc:sldChg chg="modSp add del mod">
        <pc:chgData name="BADHAM, JENNIFER M." userId="d3e5acb5-b2db-4b06-ac84-616e0149b02f" providerId="ADAL" clId="{FB124FAD-0E29-492D-9761-DC0C30E06B81}" dt="2023-02-09T17:43:10.800" v="7207" actId="47"/>
        <pc:sldMkLst>
          <pc:docMk/>
          <pc:sldMk cId="897233867" sldId="418"/>
        </pc:sldMkLst>
        <pc:spChg chg="mod">
          <ac:chgData name="BADHAM, JENNIFER M." userId="d3e5acb5-b2db-4b06-ac84-616e0149b02f" providerId="ADAL" clId="{FB124FAD-0E29-492D-9761-DC0C30E06B81}" dt="2023-02-04T00:59:27.587" v="115" actId="27636"/>
          <ac:spMkLst>
            <pc:docMk/>
            <pc:sldMk cId="897233867" sldId="418"/>
            <ac:spMk id="2" creationId="{00000000-0000-0000-0000-000000000000}"/>
          </ac:spMkLst>
        </pc:spChg>
        <pc:spChg chg="mod">
          <ac:chgData name="BADHAM, JENNIFER M." userId="d3e5acb5-b2db-4b06-ac84-616e0149b02f" providerId="ADAL" clId="{FB124FAD-0E29-492D-9761-DC0C30E06B81}" dt="2023-02-04T00:59:27.612" v="116" actId="27636"/>
          <ac:spMkLst>
            <pc:docMk/>
            <pc:sldMk cId="897233867" sldId="418"/>
            <ac:spMk id="3" creationId="{00000000-0000-0000-0000-000000000000}"/>
          </ac:spMkLst>
        </pc:spChg>
        <pc:spChg chg="mod">
          <ac:chgData name="BADHAM, JENNIFER M." userId="d3e5acb5-b2db-4b06-ac84-616e0149b02f" providerId="ADAL" clId="{FB124FAD-0E29-492D-9761-DC0C30E06B81}" dt="2023-02-04T00:53:16.644" v="28" actId="27636"/>
          <ac:spMkLst>
            <pc:docMk/>
            <pc:sldMk cId="897233867" sldId="418"/>
            <ac:spMk id="10" creationId="{72227AC4-C6C3-4ED9-830F-19E184912A10}"/>
          </ac:spMkLst>
        </pc:spChg>
      </pc:sldChg>
      <pc:sldChg chg="addSp delSp modSp add mod modClrScheme chgLayout">
        <pc:chgData name="BADHAM, JENNIFER M." userId="d3e5acb5-b2db-4b06-ac84-616e0149b02f" providerId="ADAL" clId="{FB124FAD-0E29-492D-9761-DC0C30E06B81}" dt="2023-02-09T18:56:06.743" v="9956" actId="27636"/>
        <pc:sldMkLst>
          <pc:docMk/>
          <pc:sldMk cId="0" sldId="419"/>
        </pc:sldMkLst>
        <pc:spChg chg="add mod ord">
          <ac:chgData name="BADHAM, JENNIFER M." userId="d3e5acb5-b2db-4b06-ac84-616e0149b02f" providerId="ADAL" clId="{FB124FAD-0E29-492D-9761-DC0C30E06B81}" dt="2023-02-09T18:56:06.743" v="9956" actId="27636"/>
          <ac:spMkLst>
            <pc:docMk/>
            <pc:sldMk cId="0" sldId="419"/>
            <ac:spMk id="2" creationId="{ED9AE461-B5A9-FA27-98C8-5C3084FCC01B}"/>
          </ac:spMkLst>
        </pc:spChg>
        <pc:spChg chg="add del mod">
          <ac:chgData name="BADHAM, JENNIFER M." userId="d3e5acb5-b2db-4b06-ac84-616e0149b02f" providerId="ADAL" clId="{FB124FAD-0E29-492D-9761-DC0C30E06B81}" dt="2023-02-09T18:56:06.706" v="9955"/>
          <ac:spMkLst>
            <pc:docMk/>
            <pc:sldMk cId="0" sldId="419"/>
            <ac:spMk id="3" creationId="{B109A425-84DE-D390-4F3A-4F97718429FD}"/>
          </ac:spMkLst>
        </pc:spChg>
        <pc:spChg chg="add del mod">
          <ac:chgData name="BADHAM, JENNIFER M." userId="d3e5acb5-b2db-4b06-ac84-616e0149b02f" providerId="ADAL" clId="{FB124FAD-0E29-492D-9761-DC0C30E06B81}" dt="2023-02-09T18:56:06.706" v="9955"/>
          <ac:spMkLst>
            <pc:docMk/>
            <pc:sldMk cId="0" sldId="419"/>
            <ac:spMk id="4" creationId="{39D96FD8-1017-6797-FA9D-F64C3F5FC7BC}"/>
          </ac:spMkLst>
        </pc:spChg>
        <pc:spChg chg="mod ord">
          <ac:chgData name="BADHAM, JENNIFER M." userId="d3e5acb5-b2db-4b06-ac84-616e0149b02f" providerId="ADAL" clId="{FB124FAD-0E29-492D-9761-DC0C30E06B81}" dt="2023-02-09T18:56:06.706" v="9955"/>
          <ac:spMkLst>
            <pc:docMk/>
            <pc:sldMk cId="0" sldId="419"/>
            <ac:spMk id="10" creationId="{72227AC4-C6C3-4ED9-830F-19E184912A10}"/>
          </ac:spMkLst>
        </pc:spChg>
        <pc:spChg chg="del">
          <ac:chgData name="BADHAM, JENNIFER M." userId="d3e5acb5-b2db-4b06-ac84-616e0149b02f" providerId="ADAL" clId="{FB124FAD-0E29-492D-9761-DC0C30E06B81}" dt="2023-02-09T18:55:52.250" v="9937" actId="478"/>
          <ac:spMkLst>
            <pc:docMk/>
            <pc:sldMk cId="0" sldId="419"/>
            <ac:spMk id="20" creationId="{DC3DFF27-6691-48F7-A9B4-6FE79F4ACE05}"/>
          </ac:spMkLst>
        </pc:spChg>
      </pc:sldChg>
      <pc:sldChg chg="modSp add del mod ord">
        <pc:chgData name="BADHAM, JENNIFER M." userId="d3e5acb5-b2db-4b06-ac84-616e0149b02f" providerId="ADAL" clId="{FB124FAD-0E29-492D-9761-DC0C30E06B81}" dt="2023-02-09T17:43:12.075" v="7208" actId="47"/>
        <pc:sldMkLst>
          <pc:docMk/>
          <pc:sldMk cId="436163800" sldId="428"/>
        </pc:sldMkLst>
        <pc:spChg chg="mod">
          <ac:chgData name="BADHAM, JENNIFER M." userId="d3e5acb5-b2db-4b06-ac84-616e0149b02f" providerId="ADAL" clId="{FB124FAD-0E29-492D-9761-DC0C30E06B81}" dt="2023-02-04T00:59:27.637" v="118" actId="27636"/>
          <ac:spMkLst>
            <pc:docMk/>
            <pc:sldMk cId="436163800" sldId="428"/>
            <ac:spMk id="2" creationId="{00000000-0000-0000-0000-000000000000}"/>
          </ac:spMkLst>
        </pc:spChg>
        <pc:spChg chg="mod">
          <ac:chgData name="BADHAM, JENNIFER M." userId="d3e5acb5-b2db-4b06-ac84-616e0149b02f" providerId="ADAL" clId="{FB124FAD-0E29-492D-9761-DC0C30E06B81}" dt="2023-02-04T00:59:27.636" v="117" actId="27636"/>
          <ac:spMkLst>
            <pc:docMk/>
            <pc:sldMk cId="436163800" sldId="428"/>
            <ac:spMk id="3" creationId="{00000000-0000-0000-0000-000000000000}"/>
          </ac:spMkLst>
        </pc:spChg>
      </pc:sldChg>
      <pc:sldChg chg="modSp add mod ord">
        <pc:chgData name="BADHAM, JENNIFER M." userId="d3e5acb5-b2db-4b06-ac84-616e0149b02f" providerId="ADAL" clId="{FB124FAD-0E29-492D-9761-DC0C30E06B81}" dt="2023-02-04T01:00:00.726" v="120"/>
        <pc:sldMkLst>
          <pc:docMk/>
          <pc:sldMk cId="32256945" sldId="431"/>
        </pc:sldMkLst>
        <pc:spChg chg="mod">
          <ac:chgData name="BADHAM, JENNIFER M." userId="d3e5acb5-b2db-4b06-ac84-616e0149b02f" providerId="ADAL" clId="{FB124FAD-0E29-492D-9761-DC0C30E06B81}" dt="2023-02-04T00:59:27.531" v="110" actId="27636"/>
          <ac:spMkLst>
            <pc:docMk/>
            <pc:sldMk cId="32256945" sldId="431"/>
            <ac:spMk id="3" creationId="{752CBB28-CC8F-E844-A57B-2C5CC430ECB9}"/>
          </ac:spMkLst>
        </pc:spChg>
      </pc:sldChg>
      <pc:sldChg chg="addSp delSp modSp add del mod ord modClrScheme chgLayout">
        <pc:chgData name="BADHAM, JENNIFER M." userId="d3e5acb5-b2db-4b06-ac84-616e0149b02f" providerId="ADAL" clId="{FB124FAD-0E29-492D-9761-DC0C30E06B81}" dt="2023-02-09T19:41:14.820" v="12760" actId="47"/>
        <pc:sldMkLst>
          <pc:docMk/>
          <pc:sldMk cId="3033059733" sldId="433"/>
        </pc:sldMkLst>
        <pc:spChg chg="mod ord">
          <ac:chgData name="BADHAM, JENNIFER M." userId="d3e5acb5-b2db-4b06-ac84-616e0149b02f" providerId="ADAL" clId="{FB124FAD-0E29-492D-9761-DC0C30E06B81}" dt="2023-02-09T19:19:46.383" v="10839"/>
          <ac:spMkLst>
            <pc:docMk/>
            <pc:sldMk cId="3033059733" sldId="433"/>
            <ac:spMk id="2" creationId="{00000000-0000-0000-0000-000000000000}"/>
          </ac:spMkLst>
        </pc:spChg>
        <pc:spChg chg="mod ord">
          <ac:chgData name="BADHAM, JENNIFER M." userId="d3e5acb5-b2db-4b06-ac84-616e0149b02f" providerId="ADAL" clId="{FB124FAD-0E29-492D-9761-DC0C30E06B81}" dt="2023-02-09T19:19:46.470" v="10840" actId="27636"/>
          <ac:spMkLst>
            <pc:docMk/>
            <pc:sldMk cId="3033059733" sldId="433"/>
            <ac:spMk id="3" creationId="{00000000-0000-0000-0000-000000000000}"/>
          </ac:spMkLst>
        </pc:spChg>
        <pc:spChg chg="add del mod">
          <ac:chgData name="BADHAM, JENNIFER M." userId="d3e5acb5-b2db-4b06-ac84-616e0149b02f" providerId="ADAL" clId="{FB124FAD-0E29-492D-9761-DC0C30E06B81}" dt="2023-02-04T01:10:58.750" v="177"/>
          <ac:spMkLst>
            <pc:docMk/>
            <pc:sldMk cId="3033059733" sldId="433"/>
            <ac:spMk id="4" creationId="{20979F33-2FBF-125C-7EF0-A8C5C0685D61}"/>
          </ac:spMkLst>
        </pc:spChg>
        <pc:spChg chg="add del mod">
          <ac:chgData name="BADHAM, JENNIFER M." userId="d3e5acb5-b2db-4b06-ac84-616e0149b02f" providerId="ADAL" clId="{FB124FAD-0E29-492D-9761-DC0C30E06B81}" dt="2023-02-09T19:19:46.383" v="10839"/>
          <ac:spMkLst>
            <pc:docMk/>
            <pc:sldMk cId="3033059733" sldId="433"/>
            <ac:spMk id="4" creationId="{611A7DF5-FD22-4D7F-2E2B-98BBB4F7F95D}"/>
          </ac:spMkLst>
        </pc:spChg>
        <pc:spChg chg="add del mod">
          <ac:chgData name="BADHAM, JENNIFER M." userId="d3e5acb5-b2db-4b06-ac84-616e0149b02f" providerId="ADAL" clId="{FB124FAD-0E29-492D-9761-DC0C30E06B81}" dt="2023-02-04T01:10:58.750" v="177"/>
          <ac:spMkLst>
            <pc:docMk/>
            <pc:sldMk cId="3033059733" sldId="433"/>
            <ac:spMk id="5" creationId="{315532BF-F013-89C9-36F4-C6B43EA87CF3}"/>
          </ac:spMkLst>
        </pc:spChg>
        <pc:spChg chg="add del mod">
          <ac:chgData name="BADHAM, JENNIFER M." userId="d3e5acb5-b2db-4b06-ac84-616e0149b02f" providerId="ADAL" clId="{FB124FAD-0E29-492D-9761-DC0C30E06B81}" dt="2023-02-09T19:19:46.383" v="10839"/>
          <ac:spMkLst>
            <pc:docMk/>
            <pc:sldMk cId="3033059733" sldId="433"/>
            <ac:spMk id="5" creationId="{638D3E06-021B-E4BD-D317-656B3E54221C}"/>
          </ac:spMkLst>
        </pc:spChg>
        <pc:spChg chg="add mod ord">
          <ac:chgData name="BADHAM, JENNIFER M." userId="d3e5acb5-b2db-4b06-ac84-616e0149b02f" providerId="ADAL" clId="{FB124FAD-0E29-492D-9761-DC0C30E06B81}" dt="2023-02-09T19:19:46.488" v="10841" actId="27636"/>
          <ac:spMkLst>
            <pc:docMk/>
            <pc:sldMk cId="3033059733" sldId="433"/>
            <ac:spMk id="6" creationId="{5EFD26EA-204F-5A20-5A1A-23E53FC0157D}"/>
          </ac:spMkLst>
        </pc:spChg>
        <pc:spChg chg="add del mod">
          <ac:chgData name="BADHAM, JENNIFER M." userId="d3e5acb5-b2db-4b06-ac84-616e0149b02f" providerId="ADAL" clId="{FB124FAD-0E29-492D-9761-DC0C30E06B81}" dt="2023-02-04T01:11:34.593" v="189"/>
          <ac:spMkLst>
            <pc:docMk/>
            <pc:sldMk cId="3033059733" sldId="433"/>
            <ac:spMk id="7" creationId="{13451564-6C74-2A01-8FE8-7E0165C3CE74}"/>
          </ac:spMkLst>
        </pc:spChg>
        <pc:spChg chg="add del mod">
          <ac:chgData name="BADHAM, JENNIFER M." userId="d3e5acb5-b2db-4b06-ac84-616e0149b02f" providerId="ADAL" clId="{FB124FAD-0E29-492D-9761-DC0C30E06B81}" dt="2023-02-09T19:19:46.383" v="10839"/>
          <ac:spMkLst>
            <pc:docMk/>
            <pc:sldMk cId="3033059733" sldId="433"/>
            <ac:spMk id="7" creationId="{DF789A8F-2030-BF0C-9FFC-2E3897A15B10}"/>
          </ac:spMkLst>
        </pc:spChg>
        <pc:spChg chg="add del mod">
          <ac:chgData name="BADHAM, JENNIFER M." userId="d3e5acb5-b2db-4b06-ac84-616e0149b02f" providerId="ADAL" clId="{FB124FAD-0E29-492D-9761-DC0C30E06B81}" dt="2023-02-04T01:11:34.593" v="189"/>
          <ac:spMkLst>
            <pc:docMk/>
            <pc:sldMk cId="3033059733" sldId="433"/>
            <ac:spMk id="8" creationId="{FD114ACD-8BAA-F41E-A304-E1B4FE6B79A9}"/>
          </ac:spMkLst>
        </pc:spChg>
        <pc:spChg chg="add del mod">
          <ac:chgData name="BADHAM, JENNIFER M." userId="d3e5acb5-b2db-4b06-ac84-616e0149b02f" providerId="ADAL" clId="{FB124FAD-0E29-492D-9761-DC0C30E06B81}" dt="2023-02-04T01:11:34.593" v="189"/>
          <ac:spMkLst>
            <pc:docMk/>
            <pc:sldMk cId="3033059733" sldId="433"/>
            <ac:spMk id="9" creationId="{E2CFFD67-1B6A-77E2-E3A9-88567617E912}"/>
          </ac:spMkLst>
        </pc:spChg>
      </pc:sldChg>
      <pc:sldChg chg="add del ord">
        <pc:chgData name="BADHAM, JENNIFER M." userId="d3e5acb5-b2db-4b06-ac84-616e0149b02f" providerId="ADAL" clId="{FB124FAD-0E29-492D-9761-DC0C30E06B81}" dt="2023-02-09T17:42:17.480" v="7204" actId="47"/>
        <pc:sldMkLst>
          <pc:docMk/>
          <pc:sldMk cId="1162631866" sldId="441"/>
        </pc:sldMkLst>
      </pc:sldChg>
      <pc:sldChg chg="add del ord">
        <pc:chgData name="BADHAM, JENNIFER M." userId="d3e5acb5-b2db-4b06-ac84-616e0149b02f" providerId="ADAL" clId="{FB124FAD-0E29-492D-9761-DC0C30E06B81}" dt="2023-02-08T00:05:58.590" v="923" actId="47"/>
        <pc:sldMkLst>
          <pc:docMk/>
          <pc:sldMk cId="2967705247" sldId="442"/>
        </pc:sldMkLst>
      </pc:sldChg>
      <pc:sldChg chg="add del ord">
        <pc:chgData name="BADHAM, JENNIFER M." userId="d3e5acb5-b2db-4b06-ac84-616e0149b02f" providerId="ADAL" clId="{FB124FAD-0E29-492D-9761-DC0C30E06B81}" dt="2023-02-09T17:42:38.494" v="7206" actId="47"/>
        <pc:sldMkLst>
          <pc:docMk/>
          <pc:sldMk cId="2431618663" sldId="443"/>
        </pc:sldMkLst>
      </pc:sldChg>
      <pc:sldChg chg="add del ord">
        <pc:chgData name="BADHAM, JENNIFER M." userId="d3e5acb5-b2db-4b06-ac84-616e0149b02f" providerId="ADAL" clId="{FB124FAD-0E29-492D-9761-DC0C30E06B81}" dt="2023-02-08T00:06:06.570" v="924" actId="47"/>
        <pc:sldMkLst>
          <pc:docMk/>
          <pc:sldMk cId="1074259608" sldId="444"/>
        </pc:sldMkLst>
      </pc:sldChg>
      <pc:sldChg chg="add del ord">
        <pc:chgData name="BADHAM, JENNIFER M." userId="d3e5acb5-b2db-4b06-ac84-616e0149b02f" providerId="ADAL" clId="{FB124FAD-0E29-492D-9761-DC0C30E06B81}" dt="2023-02-08T00:08:11.725" v="925" actId="47"/>
        <pc:sldMkLst>
          <pc:docMk/>
          <pc:sldMk cId="1208853387" sldId="445"/>
        </pc:sldMkLst>
      </pc:sldChg>
      <pc:sldChg chg="delSp add mod ord">
        <pc:chgData name="BADHAM, JENNIFER M." userId="d3e5acb5-b2db-4b06-ac84-616e0149b02f" providerId="ADAL" clId="{FB124FAD-0E29-492D-9761-DC0C30E06B81}" dt="2023-02-09T16:27:17.303" v="6147"/>
        <pc:sldMkLst>
          <pc:docMk/>
          <pc:sldMk cId="559264679" sldId="555"/>
        </pc:sldMkLst>
        <pc:spChg chg="del">
          <ac:chgData name="BADHAM, JENNIFER M." userId="d3e5acb5-b2db-4b06-ac84-616e0149b02f" providerId="ADAL" clId="{FB124FAD-0E29-492D-9761-DC0C30E06B81}" dt="2023-02-08T01:37:23.338" v="1050" actId="478"/>
          <ac:spMkLst>
            <pc:docMk/>
            <pc:sldMk cId="559264679" sldId="555"/>
            <ac:spMk id="25" creationId="{6279FCB7-E146-451A-8E5E-1D3480615FF5}"/>
          </ac:spMkLst>
        </pc:spChg>
      </pc:sldChg>
      <pc:sldChg chg="delSp modSp add mod ord">
        <pc:chgData name="BADHAM, JENNIFER M." userId="d3e5acb5-b2db-4b06-ac84-616e0149b02f" providerId="ADAL" clId="{FB124FAD-0E29-492D-9761-DC0C30E06B81}" dt="2023-02-09T16:32:21.258" v="6151"/>
        <pc:sldMkLst>
          <pc:docMk/>
          <pc:sldMk cId="1998432407" sldId="557"/>
        </pc:sldMkLst>
        <pc:spChg chg="mod">
          <ac:chgData name="BADHAM, JENNIFER M." userId="d3e5acb5-b2db-4b06-ac84-616e0149b02f" providerId="ADAL" clId="{FB124FAD-0E29-492D-9761-DC0C30E06B81}" dt="2023-02-08T01:36:01.977" v="1036" actId="27636"/>
          <ac:spMkLst>
            <pc:docMk/>
            <pc:sldMk cId="1998432407" sldId="557"/>
            <ac:spMk id="2" creationId="{780B0FE7-D23F-4840-852C-4606214706BC}"/>
          </ac:spMkLst>
        </pc:spChg>
        <pc:spChg chg="mod">
          <ac:chgData name="BADHAM, JENNIFER M." userId="d3e5acb5-b2db-4b06-ac84-616e0149b02f" providerId="ADAL" clId="{FB124FAD-0E29-492D-9761-DC0C30E06B81}" dt="2023-02-08T01:36:01.973" v="1035" actId="27636"/>
          <ac:spMkLst>
            <pc:docMk/>
            <pc:sldMk cId="1998432407" sldId="557"/>
            <ac:spMk id="5" creationId="{00000000-0000-0000-0000-000000000000}"/>
          </ac:spMkLst>
        </pc:spChg>
        <pc:spChg chg="del">
          <ac:chgData name="BADHAM, JENNIFER M." userId="d3e5acb5-b2db-4b06-ac84-616e0149b02f" providerId="ADAL" clId="{FB124FAD-0E29-492D-9761-DC0C30E06B81}" dt="2023-02-08T01:37:29.314" v="1051" actId="478"/>
          <ac:spMkLst>
            <pc:docMk/>
            <pc:sldMk cId="1998432407" sldId="557"/>
            <ac:spMk id="6" creationId="{ADF561BF-5FA4-419C-AA46-911327D8CC51}"/>
          </ac:spMkLst>
        </pc:spChg>
      </pc:sldChg>
      <pc:sldChg chg="addSp delSp modSp add mod ord modClrScheme chgLayout">
        <pc:chgData name="BADHAM, JENNIFER M." userId="d3e5acb5-b2db-4b06-ac84-616e0149b02f" providerId="ADAL" clId="{FB124FAD-0E29-492D-9761-DC0C30E06B81}" dt="2023-02-09T19:51:39.492" v="12960" actId="20577"/>
        <pc:sldMkLst>
          <pc:docMk/>
          <pc:sldMk cId="2128382968" sldId="609"/>
        </pc:sldMkLst>
        <pc:spChg chg="mod ord">
          <ac:chgData name="BADHAM, JENNIFER M." userId="d3e5acb5-b2db-4b06-ac84-616e0149b02f" providerId="ADAL" clId="{FB124FAD-0E29-492D-9761-DC0C30E06B81}" dt="2023-02-09T19:17:46.380" v="10829" actId="27636"/>
          <ac:spMkLst>
            <pc:docMk/>
            <pc:sldMk cId="2128382968" sldId="609"/>
            <ac:spMk id="2" creationId="{E5D5ACB8-D791-4AAD-815C-549F7C3BDE7E}"/>
          </ac:spMkLst>
        </pc:spChg>
        <pc:spChg chg="add del mod">
          <ac:chgData name="BADHAM, JENNIFER M." userId="d3e5acb5-b2db-4b06-ac84-616e0149b02f" providerId="ADAL" clId="{FB124FAD-0E29-492D-9761-DC0C30E06B81}" dt="2023-02-09T19:17:33.679" v="10824"/>
          <ac:spMkLst>
            <pc:docMk/>
            <pc:sldMk cId="2128382968" sldId="609"/>
            <ac:spMk id="3" creationId="{C4D51980-0346-B418-53FE-CB5887E85AB2}"/>
          </ac:spMkLst>
        </pc:spChg>
        <pc:spChg chg="add del mod">
          <ac:chgData name="BADHAM, JENNIFER M." userId="d3e5acb5-b2db-4b06-ac84-616e0149b02f" providerId="ADAL" clId="{FB124FAD-0E29-492D-9761-DC0C30E06B81}" dt="2023-02-09T19:17:33.679" v="10824"/>
          <ac:spMkLst>
            <pc:docMk/>
            <pc:sldMk cId="2128382968" sldId="609"/>
            <ac:spMk id="4" creationId="{FD17DF0D-8F68-D926-4032-2B8FFD39D6DF}"/>
          </ac:spMkLst>
        </pc:spChg>
        <pc:spChg chg="add del mod">
          <ac:chgData name="BADHAM, JENNIFER M." userId="d3e5acb5-b2db-4b06-ac84-616e0149b02f" providerId="ADAL" clId="{FB124FAD-0E29-492D-9761-DC0C30E06B81}" dt="2023-02-09T19:17:33.679" v="10824"/>
          <ac:spMkLst>
            <pc:docMk/>
            <pc:sldMk cId="2128382968" sldId="609"/>
            <ac:spMk id="5" creationId="{358BB94D-F893-64C6-BC23-11D47BB0832B}"/>
          </ac:spMkLst>
        </pc:spChg>
        <pc:spChg chg="mod ord">
          <ac:chgData name="BADHAM, JENNIFER M." userId="d3e5acb5-b2db-4b06-ac84-616e0149b02f" providerId="ADAL" clId="{FB124FAD-0E29-492D-9761-DC0C30E06B81}" dt="2023-02-09T19:51:39.492" v="12960" actId="20577"/>
          <ac:spMkLst>
            <pc:docMk/>
            <pc:sldMk cId="2128382968" sldId="609"/>
            <ac:spMk id="7" creationId="{CAD6A4DA-DDE7-4325-AF47-15395685411D}"/>
          </ac:spMkLst>
        </pc:spChg>
        <pc:spChg chg="mod">
          <ac:chgData name="BADHAM, JENNIFER M." userId="d3e5acb5-b2db-4b06-ac84-616e0149b02f" providerId="ADAL" clId="{FB124FAD-0E29-492D-9761-DC0C30E06B81}" dt="2023-02-09T19:16:17.388" v="10811" actId="1076"/>
          <ac:spMkLst>
            <pc:docMk/>
            <pc:sldMk cId="2128382968" sldId="609"/>
            <ac:spMk id="11" creationId="{45168B92-2042-4F57-9B9C-D5DB008E5206}"/>
          </ac:spMkLst>
        </pc:spChg>
        <pc:picChg chg="add del">
          <ac:chgData name="BADHAM, JENNIFER M." userId="d3e5acb5-b2db-4b06-ac84-616e0149b02f" providerId="ADAL" clId="{FB124FAD-0E29-492D-9761-DC0C30E06B81}" dt="2023-02-09T19:18:54.748" v="10834" actId="478"/>
          <ac:picMkLst>
            <pc:docMk/>
            <pc:sldMk cId="2128382968" sldId="609"/>
            <ac:picMk id="6" creationId="{B25B5349-B79C-7E3F-C98A-B0C2E08A89A2}"/>
          </ac:picMkLst>
        </pc:picChg>
        <pc:picChg chg="mod ord modCrop">
          <ac:chgData name="BADHAM, JENNIFER M." userId="d3e5acb5-b2db-4b06-ac84-616e0149b02f" providerId="ADAL" clId="{FB124FAD-0E29-492D-9761-DC0C30E06B81}" dt="2023-02-09T19:19:07.984" v="10838" actId="1076"/>
          <ac:picMkLst>
            <pc:docMk/>
            <pc:sldMk cId="2128382968" sldId="609"/>
            <ac:picMk id="9" creationId="{CA73B132-C291-42FB-8724-FE6EBC97A795}"/>
          </ac:picMkLst>
        </pc:picChg>
        <pc:picChg chg="mod ord">
          <ac:chgData name="BADHAM, JENNIFER M." userId="d3e5acb5-b2db-4b06-ac84-616e0149b02f" providerId="ADAL" clId="{FB124FAD-0E29-492D-9761-DC0C30E06B81}" dt="2023-02-09T19:19:02.359" v="10837" actId="14100"/>
          <ac:picMkLst>
            <pc:docMk/>
            <pc:sldMk cId="2128382968" sldId="609"/>
            <ac:picMk id="10" creationId="{9F988FD2-DC03-4A52-B50D-DB08FBB6CF72}"/>
          </ac:picMkLst>
        </pc:picChg>
      </pc:sldChg>
      <pc:sldChg chg="ord">
        <pc:chgData name="BADHAM, JENNIFER M." userId="d3e5acb5-b2db-4b06-ac84-616e0149b02f" providerId="ADAL" clId="{FB124FAD-0E29-492D-9761-DC0C30E06B81}" dt="2023-02-04T01:09:13.460" v="169"/>
        <pc:sldMkLst>
          <pc:docMk/>
          <pc:sldMk cId="417925376" sldId="633"/>
        </pc:sldMkLst>
      </pc:sldChg>
      <pc:sldChg chg="modSp add mod modClrScheme chgLayout">
        <pc:chgData name="BADHAM, JENNIFER M." userId="d3e5acb5-b2db-4b06-ac84-616e0149b02f" providerId="ADAL" clId="{FB124FAD-0E29-492D-9761-DC0C30E06B81}" dt="2023-02-09T18:42:28.259" v="9252" actId="27636"/>
        <pc:sldMkLst>
          <pc:docMk/>
          <pc:sldMk cId="2228626958" sldId="643"/>
        </pc:sldMkLst>
        <pc:spChg chg="mod ord">
          <ac:chgData name="BADHAM, JENNIFER M." userId="d3e5acb5-b2db-4b06-ac84-616e0149b02f" providerId="ADAL" clId="{FB124FAD-0E29-492D-9761-DC0C30E06B81}" dt="2023-02-09T18:42:28.259" v="9252" actId="27636"/>
          <ac:spMkLst>
            <pc:docMk/>
            <pc:sldMk cId="2228626958" sldId="643"/>
            <ac:spMk id="5" creationId="{4E4E6B35-0F1F-41D3-9BE8-DA56360E9F9D}"/>
          </ac:spMkLst>
        </pc:spChg>
        <pc:spChg chg="mod ord">
          <ac:chgData name="BADHAM, JENNIFER M." userId="d3e5acb5-b2db-4b06-ac84-616e0149b02f" providerId="ADAL" clId="{FB124FAD-0E29-492D-9761-DC0C30E06B81}" dt="2023-02-09T18:42:28.233" v="9251" actId="700"/>
          <ac:spMkLst>
            <pc:docMk/>
            <pc:sldMk cId="2228626958" sldId="643"/>
            <ac:spMk id="6" creationId="{2188F352-CE6B-4B49-8364-63F208A9EE37}"/>
          </ac:spMkLst>
        </pc:spChg>
      </pc:sldChg>
      <pc:sldChg chg="add del ord">
        <pc:chgData name="BADHAM, JENNIFER M." userId="d3e5acb5-b2db-4b06-ac84-616e0149b02f" providerId="ADAL" clId="{FB124FAD-0E29-492D-9761-DC0C30E06B81}" dt="2023-02-09T19:44:15.624" v="12862"/>
        <pc:sldMkLst>
          <pc:docMk/>
          <pc:sldMk cId="957234839" sldId="660"/>
        </pc:sldMkLst>
      </pc:sldChg>
      <pc:sldChg chg="modSp mod">
        <pc:chgData name="BADHAM, JENNIFER M." userId="d3e5acb5-b2db-4b06-ac84-616e0149b02f" providerId="ADAL" clId="{FB124FAD-0E29-492D-9761-DC0C30E06B81}" dt="2023-02-07T23:05:50.828" v="757" actId="20577"/>
        <pc:sldMkLst>
          <pc:docMk/>
          <pc:sldMk cId="2220317991" sldId="666"/>
        </pc:sldMkLst>
        <pc:spChg chg="mod">
          <ac:chgData name="BADHAM, JENNIFER M." userId="d3e5acb5-b2db-4b06-ac84-616e0149b02f" providerId="ADAL" clId="{FB124FAD-0E29-492D-9761-DC0C30E06B81}" dt="2023-02-07T23:05:50.828" v="757" actId="20577"/>
          <ac:spMkLst>
            <pc:docMk/>
            <pc:sldMk cId="2220317991" sldId="666"/>
            <ac:spMk id="4" creationId="{B0006A14-5BF3-C2ED-6135-4C3D14231AD0}"/>
          </ac:spMkLst>
        </pc:spChg>
      </pc:sldChg>
      <pc:sldChg chg="addSp delSp modSp new mod modClrScheme chgLayout">
        <pc:chgData name="BADHAM, JENNIFER M." userId="d3e5acb5-b2db-4b06-ac84-616e0149b02f" providerId="ADAL" clId="{FB124FAD-0E29-492D-9761-DC0C30E06B81}" dt="2023-02-10T00:46:43.459" v="12962" actId="6549"/>
        <pc:sldMkLst>
          <pc:docMk/>
          <pc:sldMk cId="1712066338" sldId="667"/>
        </pc:sldMkLst>
        <pc:spChg chg="del">
          <ac:chgData name="BADHAM, JENNIFER M." userId="d3e5acb5-b2db-4b06-ac84-616e0149b02f" providerId="ADAL" clId="{FB124FAD-0E29-492D-9761-DC0C30E06B81}" dt="2023-02-04T00:53:52.762" v="33" actId="700"/>
          <ac:spMkLst>
            <pc:docMk/>
            <pc:sldMk cId="1712066338" sldId="667"/>
            <ac:spMk id="2" creationId="{1CBB1DD0-0E87-5332-77A7-35DF831D089E}"/>
          </ac:spMkLst>
        </pc:spChg>
        <pc:spChg chg="add mod">
          <ac:chgData name="BADHAM, JENNIFER M." userId="d3e5acb5-b2db-4b06-ac84-616e0149b02f" providerId="ADAL" clId="{FB124FAD-0E29-492D-9761-DC0C30E06B81}" dt="2023-02-09T16:24:59.312" v="6106" actId="14100"/>
          <ac:spMkLst>
            <pc:docMk/>
            <pc:sldMk cId="1712066338" sldId="667"/>
            <ac:spMk id="2" creationId="{93E99A0E-A6AE-59DF-4980-BB178231E7DA}"/>
          </ac:spMkLst>
        </pc:spChg>
        <pc:spChg chg="add mod">
          <ac:chgData name="BADHAM, JENNIFER M." userId="d3e5acb5-b2db-4b06-ac84-616e0149b02f" providerId="ADAL" clId="{FB124FAD-0E29-492D-9761-DC0C30E06B81}" dt="2023-02-04T00:53:58.689" v="50" actId="20577"/>
          <ac:spMkLst>
            <pc:docMk/>
            <pc:sldMk cId="1712066338" sldId="667"/>
            <ac:spMk id="3" creationId="{95384B5A-6176-4B5F-C876-BB242D650451}"/>
          </ac:spMkLst>
        </pc:spChg>
        <pc:spChg chg="add mod">
          <ac:chgData name="BADHAM, JENNIFER M." userId="d3e5acb5-b2db-4b06-ac84-616e0149b02f" providerId="ADAL" clId="{FB124FAD-0E29-492D-9761-DC0C30E06B81}" dt="2023-02-10T00:46:43.459" v="12962" actId="6549"/>
          <ac:spMkLst>
            <pc:docMk/>
            <pc:sldMk cId="1712066338" sldId="667"/>
            <ac:spMk id="4" creationId="{11FBD9CD-B3C8-1DFD-59D0-5FBDCAD346B7}"/>
          </ac:spMkLst>
        </pc:spChg>
      </pc:sldChg>
      <pc:sldChg chg="addSp delSp modSp new mod modClrScheme chgLayout">
        <pc:chgData name="BADHAM, JENNIFER M." userId="d3e5acb5-b2db-4b06-ac84-616e0149b02f" providerId="ADAL" clId="{FB124FAD-0E29-492D-9761-DC0C30E06B81}" dt="2023-02-09T19:48:35.973" v="12934" actId="20577"/>
        <pc:sldMkLst>
          <pc:docMk/>
          <pc:sldMk cId="1039061822" sldId="668"/>
        </pc:sldMkLst>
        <pc:spChg chg="del">
          <ac:chgData name="BADHAM, JENNIFER M." userId="d3e5acb5-b2db-4b06-ac84-616e0149b02f" providerId="ADAL" clId="{FB124FAD-0E29-492D-9761-DC0C30E06B81}" dt="2023-02-04T00:55:15.592" v="57" actId="700"/>
          <ac:spMkLst>
            <pc:docMk/>
            <pc:sldMk cId="1039061822" sldId="668"/>
            <ac:spMk id="2" creationId="{02D20129-22B1-F7DA-3F53-45677C0246AB}"/>
          </ac:spMkLst>
        </pc:spChg>
        <pc:spChg chg="add mod">
          <ac:chgData name="BADHAM, JENNIFER M." userId="d3e5acb5-b2db-4b06-ac84-616e0149b02f" providerId="ADAL" clId="{FB124FAD-0E29-492D-9761-DC0C30E06B81}" dt="2023-02-08T01:40:59.253" v="1053" actId="207"/>
          <ac:spMkLst>
            <pc:docMk/>
            <pc:sldMk cId="1039061822" sldId="668"/>
            <ac:spMk id="2" creationId="{4956150D-303E-3DB1-3407-71569E2AB663}"/>
          </ac:spMkLst>
        </pc:spChg>
        <pc:spChg chg="add mod">
          <ac:chgData name="BADHAM, JENNIFER M." userId="d3e5acb5-b2db-4b06-ac84-616e0149b02f" providerId="ADAL" clId="{FB124FAD-0E29-492D-9761-DC0C30E06B81}" dt="2023-02-09T16:24:45.199" v="6103" actId="14100"/>
          <ac:spMkLst>
            <pc:docMk/>
            <pc:sldMk cId="1039061822" sldId="668"/>
            <ac:spMk id="3" creationId="{73C7CCCC-59BF-15E8-2392-3212746FC75A}"/>
          </ac:spMkLst>
        </pc:spChg>
        <pc:spChg chg="del mod ord">
          <ac:chgData name="BADHAM, JENNIFER M." userId="d3e5acb5-b2db-4b06-ac84-616e0149b02f" providerId="ADAL" clId="{FB124FAD-0E29-492D-9761-DC0C30E06B81}" dt="2023-02-04T00:55:15.592" v="57" actId="700"/>
          <ac:spMkLst>
            <pc:docMk/>
            <pc:sldMk cId="1039061822" sldId="668"/>
            <ac:spMk id="3" creationId="{A5527C91-B186-73C6-D52C-9B7D5ACCBB65}"/>
          </ac:spMkLst>
        </pc:spChg>
        <pc:spChg chg="add mod ord">
          <ac:chgData name="BADHAM, JENNIFER M." userId="d3e5acb5-b2db-4b06-ac84-616e0149b02f" providerId="ADAL" clId="{FB124FAD-0E29-492D-9761-DC0C30E06B81}" dt="2023-02-09T19:48:35.973" v="12934" actId="20577"/>
          <ac:spMkLst>
            <pc:docMk/>
            <pc:sldMk cId="1039061822" sldId="668"/>
            <ac:spMk id="4" creationId="{7CEC1CF6-D266-42D8-58FE-6C2AA747AF89}"/>
          </ac:spMkLst>
        </pc:spChg>
      </pc:sldChg>
      <pc:sldChg chg="add del">
        <pc:chgData name="BADHAM, JENNIFER M." userId="d3e5acb5-b2db-4b06-ac84-616e0149b02f" providerId="ADAL" clId="{FB124FAD-0E29-492D-9761-DC0C30E06B81}" dt="2023-02-09T18:38:18.779" v="9007" actId="47"/>
        <pc:sldMkLst>
          <pc:docMk/>
          <pc:sldMk cId="2072503692" sldId="669"/>
        </pc:sldMkLst>
      </pc:sldChg>
      <pc:sldChg chg="modSp add del mod ord">
        <pc:chgData name="BADHAM, JENNIFER M." userId="d3e5acb5-b2db-4b06-ac84-616e0149b02f" providerId="ADAL" clId="{FB124FAD-0E29-492D-9761-DC0C30E06B81}" dt="2023-02-09T17:41:36.015" v="7199" actId="47"/>
        <pc:sldMkLst>
          <pc:docMk/>
          <pc:sldMk cId="83234256" sldId="670"/>
        </pc:sldMkLst>
        <pc:spChg chg="mod">
          <ac:chgData name="BADHAM, JENNIFER M." userId="d3e5acb5-b2db-4b06-ac84-616e0149b02f" providerId="ADAL" clId="{FB124FAD-0E29-492D-9761-DC0C30E06B81}" dt="2023-02-04T00:59:27.246" v="97" actId="27636"/>
          <ac:spMkLst>
            <pc:docMk/>
            <pc:sldMk cId="83234256" sldId="670"/>
            <ac:spMk id="3" creationId="{00000000-0000-0000-0000-000000000000}"/>
          </ac:spMkLst>
        </pc:spChg>
      </pc:sldChg>
      <pc:sldChg chg="addSp delSp modSp add mod ord modClrScheme chgLayout">
        <pc:chgData name="BADHAM, JENNIFER M." userId="d3e5acb5-b2db-4b06-ac84-616e0149b02f" providerId="ADAL" clId="{FB124FAD-0E29-492D-9761-DC0C30E06B81}" dt="2023-02-04T01:12:38.724" v="204" actId="27636"/>
        <pc:sldMkLst>
          <pc:docMk/>
          <pc:sldMk cId="709441739" sldId="671"/>
        </pc:sldMkLst>
        <pc:spChg chg="mod ord">
          <ac:chgData name="BADHAM, JENNIFER M." userId="d3e5acb5-b2db-4b06-ac84-616e0149b02f" providerId="ADAL" clId="{FB124FAD-0E29-492D-9761-DC0C30E06B81}" dt="2023-02-04T01:12:38.690" v="203"/>
          <ac:spMkLst>
            <pc:docMk/>
            <pc:sldMk cId="709441739" sldId="671"/>
            <ac:spMk id="2" creationId="{0A5793A2-CCD4-244E-8E81-B5DECA0F2678}"/>
          </ac:spMkLst>
        </pc:spChg>
        <pc:spChg chg="mod ord">
          <ac:chgData name="BADHAM, JENNIFER M." userId="d3e5acb5-b2db-4b06-ac84-616e0149b02f" providerId="ADAL" clId="{FB124FAD-0E29-492D-9761-DC0C30E06B81}" dt="2023-02-04T01:12:38.724" v="204" actId="27636"/>
          <ac:spMkLst>
            <pc:docMk/>
            <pc:sldMk cId="709441739" sldId="671"/>
            <ac:spMk id="3" creationId="{752CBB28-CC8F-E844-A57B-2C5CC430ECB9}"/>
          </ac:spMkLst>
        </pc:spChg>
        <pc:spChg chg="add del mod">
          <ac:chgData name="BADHAM, JENNIFER M." userId="d3e5acb5-b2db-4b06-ac84-616e0149b02f" providerId="ADAL" clId="{FB124FAD-0E29-492D-9761-DC0C30E06B81}" dt="2023-02-04T01:12:38.690" v="203"/>
          <ac:spMkLst>
            <pc:docMk/>
            <pc:sldMk cId="709441739" sldId="671"/>
            <ac:spMk id="4" creationId="{B88B2C59-0D87-3CD8-1929-FF4E30354EFE}"/>
          </ac:spMkLst>
        </pc:spChg>
        <pc:spChg chg="add del mod">
          <ac:chgData name="BADHAM, JENNIFER M." userId="d3e5acb5-b2db-4b06-ac84-616e0149b02f" providerId="ADAL" clId="{FB124FAD-0E29-492D-9761-DC0C30E06B81}" dt="2023-02-04T01:12:38.690" v="203"/>
          <ac:spMkLst>
            <pc:docMk/>
            <pc:sldMk cId="709441739" sldId="671"/>
            <ac:spMk id="5" creationId="{A1379D57-DF74-3840-97EC-5BA5095E25A5}"/>
          </ac:spMkLst>
        </pc:spChg>
        <pc:picChg chg="mod">
          <ac:chgData name="BADHAM, JENNIFER M." userId="d3e5acb5-b2db-4b06-ac84-616e0149b02f" providerId="ADAL" clId="{FB124FAD-0E29-492D-9761-DC0C30E06B81}" dt="2023-02-04T01:12:25.551" v="198" actId="1076"/>
          <ac:picMkLst>
            <pc:docMk/>
            <pc:sldMk cId="709441739" sldId="671"/>
            <ac:picMk id="15364" creationId="{00000000-0000-0000-0000-000000000000}"/>
          </ac:picMkLst>
        </pc:picChg>
      </pc:sldChg>
      <pc:sldChg chg="modSp add mod ord">
        <pc:chgData name="BADHAM, JENNIFER M." userId="d3e5acb5-b2db-4b06-ac84-616e0149b02f" providerId="ADAL" clId="{FB124FAD-0E29-492D-9761-DC0C30E06B81}" dt="2023-02-04T01:00:00.726" v="120"/>
        <pc:sldMkLst>
          <pc:docMk/>
          <pc:sldMk cId="397343967" sldId="672"/>
        </pc:sldMkLst>
        <pc:spChg chg="mod">
          <ac:chgData name="BADHAM, JENNIFER M." userId="d3e5acb5-b2db-4b06-ac84-616e0149b02f" providerId="ADAL" clId="{FB124FAD-0E29-492D-9761-DC0C30E06B81}" dt="2023-02-04T00:59:27.541" v="111" actId="27636"/>
          <ac:spMkLst>
            <pc:docMk/>
            <pc:sldMk cId="397343967" sldId="672"/>
            <ac:spMk id="3" creationId="{A00037B8-A620-684A-B83F-9B13AD43ABB3}"/>
          </ac:spMkLst>
        </pc:spChg>
      </pc:sldChg>
      <pc:sldChg chg="modSp add mod ord">
        <pc:chgData name="BADHAM, JENNIFER M." userId="d3e5acb5-b2db-4b06-ac84-616e0149b02f" providerId="ADAL" clId="{FB124FAD-0E29-492D-9761-DC0C30E06B81}" dt="2023-02-04T01:00:00.726" v="120"/>
        <pc:sldMkLst>
          <pc:docMk/>
          <pc:sldMk cId="761878022" sldId="673"/>
        </pc:sldMkLst>
        <pc:spChg chg="mod">
          <ac:chgData name="BADHAM, JENNIFER M." userId="d3e5acb5-b2db-4b06-ac84-616e0149b02f" providerId="ADAL" clId="{FB124FAD-0E29-492D-9761-DC0C30E06B81}" dt="2023-02-04T00:59:27.549" v="112" actId="27636"/>
          <ac:spMkLst>
            <pc:docMk/>
            <pc:sldMk cId="761878022" sldId="673"/>
            <ac:spMk id="3" creationId="{ED109331-7940-5E46-9116-1EFD69537ED2}"/>
          </ac:spMkLst>
        </pc:spChg>
      </pc:sldChg>
      <pc:sldChg chg="add del ord modNotes">
        <pc:chgData name="BADHAM, JENNIFER M." userId="d3e5acb5-b2db-4b06-ac84-616e0149b02f" providerId="ADAL" clId="{FB124FAD-0E29-492D-9761-DC0C30E06B81}" dt="2023-02-08T01:23:10.493" v="966" actId="47"/>
        <pc:sldMkLst>
          <pc:docMk/>
          <pc:sldMk cId="0" sldId="674"/>
        </pc:sldMkLst>
      </pc:sldChg>
      <pc:sldChg chg="add setBg">
        <pc:chgData name="BADHAM, JENNIFER M." userId="d3e5acb5-b2db-4b06-ac84-616e0149b02f" providerId="ADAL" clId="{FB124FAD-0E29-492D-9761-DC0C30E06B81}" dt="2023-02-04T01:03:17.154" v="122"/>
        <pc:sldMkLst>
          <pc:docMk/>
          <pc:sldMk cId="560764360" sldId="675"/>
        </pc:sldMkLst>
      </pc:sldChg>
      <pc:sldChg chg="delSp modSp add del mod delAnim">
        <pc:chgData name="BADHAM, JENNIFER M." userId="d3e5acb5-b2db-4b06-ac84-616e0149b02f" providerId="ADAL" clId="{FB124FAD-0E29-492D-9761-DC0C30E06B81}" dt="2023-02-04T01:03:59.741" v="132" actId="47"/>
        <pc:sldMkLst>
          <pc:docMk/>
          <pc:sldMk cId="2540048055" sldId="676"/>
        </pc:sldMkLst>
        <pc:spChg chg="del">
          <ac:chgData name="BADHAM, JENNIFER M." userId="d3e5acb5-b2db-4b06-ac84-616e0149b02f" providerId="ADAL" clId="{FB124FAD-0E29-492D-9761-DC0C30E06B81}" dt="2023-02-04T01:03:41.972" v="128" actId="478"/>
          <ac:spMkLst>
            <pc:docMk/>
            <pc:sldMk cId="2540048055" sldId="676"/>
            <ac:spMk id="2" creationId="{00000000-0000-0000-0000-000000000000}"/>
          </ac:spMkLst>
        </pc:spChg>
        <pc:spChg chg="del">
          <ac:chgData name="BADHAM, JENNIFER M." userId="d3e5acb5-b2db-4b06-ac84-616e0149b02f" providerId="ADAL" clId="{FB124FAD-0E29-492D-9761-DC0C30E06B81}" dt="2023-02-07T22:19:05.838" v="679" actId="700"/>
          <ac:spMkLst>
            <pc:docMk/>
            <pc:sldMk cId="2540048055" sldId="676"/>
            <ac:spMk id="2" creationId="{750AAA37-C236-E75F-D789-BBF4412D524D}"/>
          </ac:spMkLst>
        </pc:spChg>
        <pc:spChg chg="del mod ord">
          <ac:chgData name="BADHAM, JENNIFER M." userId="d3e5acb5-b2db-4b06-ac84-616e0149b02f" providerId="ADAL" clId="{FB124FAD-0E29-492D-9761-DC0C30E06B81}" dt="2023-02-07T22:19:05.838" v="679" actId="700"/>
          <ac:spMkLst>
            <pc:docMk/>
            <pc:sldMk cId="2540048055" sldId="676"/>
            <ac:spMk id="3" creationId="{44909817-EDF8-18AA-2980-DB14C9BD4EA2}"/>
          </ac:spMkLst>
        </pc:spChg>
        <pc:spChg chg="add mod ord">
          <ac:chgData name="BADHAM, JENNIFER M." userId="d3e5acb5-b2db-4b06-ac84-616e0149b02f" providerId="ADAL" clId="{FB124FAD-0E29-492D-9761-DC0C30E06B81}" dt="2023-02-07T22:19:18.482" v="695" actId="20577"/>
          <ac:spMkLst>
            <pc:docMk/>
            <pc:sldMk cId="2540048055" sldId="676"/>
            <ac:spMk id="4" creationId="{1B5D7626-9289-404B-3D31-41388E184B68}"/>
          </ac:spMkLst>
        </pc:spChg>
        <pc:spChg chg="mod">
          <ac:chgData name="BADHAM, JENNIFER M." userId="d3e5acb5-b2db-4b06-ac84-616e0149b02f" providerId="ADAL" clId="{FB124FAD-0E29-492D-9761-DC0C30E06B81}" dt="2023-02-04T01:03:17.301" v="126" actId="27636"/>
          <ac:spMkLst>
            <pc:docMk/>
            <pc:sldMk cId="2540048055" sldId="676"/>
            <ac:spMk id="9" creationId="{00000000-0000-0000-0000-000000000000}"/>
          </ac:spMkLst>
        </pc:spChg>
        <pc:picChg chg="add mod">
          <ac:chgData name="BADHAM, JENNIFER M." userId="d3e5acb5-b2db-4b06-ac84-616e0149b02f" providerId="ADAL" clId="{FB124FAD-0E29-492D-9761-DC0C30E06B81}" dt="2023-02-07T23:05:14.436" v="702" actId="1076"/>
          <ac:picMkLst>
            <pc:docMk/>
            <pc:sldMk cId="2540048055" sldId="676"/>
            <ac:picMk id="5" creationId="{C3ED81DF-D22D-1AC2-8C4F-EED5E344E558}"/>
          </ac:picMkLst>
        </pc:picChg>
      </pc:sldChg>
      <pc:sldChg chg="modSp add del mod">
        <pc:chgData name="BADHAM, JENNIFER M." userId="d3e5acb5-b2db-4b06-ac84-616e0149b02f" providerId="ADAL" clId="{FB124FAD-0E29-492D-9761-DC0C30E06B81}" dt="2023-02-09T10:18:10.136" v="1200" actId="47"/>
        <pc:sldMkLst>
          <pc:docMk/>
          <pc:sldMk cId="3562045795" sldId="677"/>
        </pc:sldMkLst>
        <pc:spChg chg="mod">
          <ac:chgData name="BADHAM, JENNIFER M." userId="d3e5acb5-b2db-4b06-ac84-616e0149b02f" providerId="ADAL" clId="{FB124FAD-0E29-492D-9761-DC0C30E06B81}" dt="2023-02-04T01:03:17.318" v="127" actId="27636"/>
          <ac:spMkLst>
            <pc:docMk/>
            <pc:sldMk cId="3562045795" sldId="677"/>
            <ac:spMk id="2" creationId="{00000000-0000-0000-0000-000000000000}"/>
          </ac:spMkLst>
        </pc:spChg>
        <pc:spChg chg="del">
          <ac:chgData name="BADHAM, JENNIFER M." userId="d3e5acb5-b2db-4b06-ac84-616e0149b02f" providerId="ADAL" clId="{FB124FAD-0E29-492D-9761-DC0C30E06B81}" dt="2023-02-07T23:12:24.826" v="899" actId="700"/>
          <ac:spMkLst>
            <pc:docMk/>
            <pc:sldMk cId="3562045795" sldId="677"/>
            <ac:spMk id="2" creationId="{58C9AB8F-9B29-0950-5C96-4D9EDE169D5E}"/>
          </ac:spMkLst>
        </pc:spChg>
        <pc:spChg chg="add mod">
          <ac:chgData name="BADHAM, JENNIFER M." userId="d3e5acb5-b2db-4b06-ac84-616e0149b02f" providerId="ADAL" clId="{FB124FAD-0E29-492D-9761-DC0C30E06B81}" dt="2023-02-07T23:12:57.650" v="919" actId="20577"/>
          <ac:spMkLst>
            <pc:docMk/>
            <pc:sldMk cId="3562045795" sldId="677"/>
            <ac:spMk id="3" creationId="{DBEC4E1D-552C-0E3C-C9B1-1A9BDD65E14C}"/>
          </ac:spMkLst>
        </pc:spChg>
      </pc:sldChg>
      <pc:sldChg chg="modSp add mod ord">
        <pc:chgData name="BADHAM, JENNIFER M." userId="d3e5acb5-b2db-4b06-ac84-616e0149b02f" providerId="ADAL" clId="{FB124FAD-0E29-492D-9761-DC0C30E06B81}" dt="2023-02-09T13:46:49.007" v="2401" actId="255"/>
        <pc:sldMkLst>
          <pc:docMk/>
          <pc:sldMk cId="435660338" sldId="678"/>
        </pc:sldMkLst>
        <pc:spChg chg="mod">
          <ac:chgData name="BADHAM, JENNIFER M." userId="d3e5acb5-b2db-4b06-ac84-616e0149b02f" providerId="ADAL" clId="{FB124FAD-0E29-492D-9761-DC0C30E06B81}" dt="2023-02-08T01:24:12.830" v="1030" actId="20577"/>
          <ac:spMkLst>
            <pc:docMk/>
            <pc:sldMk cId="435660338" sldId="678"/>
            <ac:spMk id="4" creationId="{00000000-0000-0000-0000-000000000000}"/>
          </ac:spMkLst>
        </pc:spChg>
        <pc:spChg chg="mod">
          <ac:chgData name="BADHAM, JENNIFER M." userId="d3e5acb5-b2db-4b06-ac84-616e0149b02f" providerId="ADAL" clId="{FB124FAD-0E29-492D-9761-DC0C30E06B81}" dt="2023-02-09T13:46:49.007" v="2401" actId="255"/>
          <ac:spMkLst>
            <pc:docMk/>
            <pc:sldMk cId="435660338" sldId="678"/>
            <ac:spMk id="7" creationId="{00000000-0000-0000-0000-000000000000}"/>
          </ac:spMkLst>
        </pc:spChg>
      </pc:sldChg>
      <pc:sldChg chg="modSp add del mod">
        <pc:chgData name="BADHAM, JENNIFER M." userId="d3e5acb5-b2db-4b06-ac84-616e0149b02f" providerId="ADAL" clId="{FB124FAD-0E29-492D-9761-DC0C30E06B81}" dt="2023-02-08T01:37:09.820" v="1047" actId="47"/>
        <pc:sldMkLst>
          <pc:docMk/>
          <pc:sldMk cId="2578344740" sldId="679"/>
        </pc:sldMkLst>
        <pc:spChg chg="mod">
          <ac:chgData name="BADHAM, JENNIFER M." userId="d3e5acb5-b2db-4b06-ac84-616e0149b02f" providerId="ADAL" clId="{FB124FAD-0E29-492D-9761-DC0C30E06B81}" dt="2023-02-08T01:36:36.419" v="1039" actId="1076"/>
          <ac:spMkLst>
            <pc:docMk/>
            <pc:sldMk cId="2578344740" sldId="679"/>
            <ac:spMk id="3" creationId="{00000000-0000-0000-0000-000000000000}"/>
          </ac:spMkLst>
        </pc:spChg>
        <pc:spChg chg="mod">
          <ac:chgData name="BADHAM, JENNIFER M." userId="d3e5acb5-b2db-4b06-ac84-616e0149b02f" providerId="ADAL" clId="{FB124FAD-0E29-492D-9761-DC0C30E06B81}" dt="2023-02-08T01:36:19.277" v="1037" actId="1076"/>
          <ac:spMkLst>
            <pc:docMk/>
            <pc:sldMk cId="2578344740" sldId="679"/>
            <ac:spMk id="4" creationId="{00000000-0000-0000-0000-000000000000}"/>
          </ac:spMkLst>
        </pc:spChg>
      </pc:sldChg>
      <pc:sldChg chg="delSp add mod ord">
        <pc:chgData name="BADHAM, JENNIFER M." userId="d3e5acb5-b2db-4b06-ac84-616e0149b02f" providerId="ADAL" clId="{FB124FAD-0E29-492D-9761-DC0C30E06B81}" dt="2023-02-09T16:27:17.303" v="6147"/>
        <pc:sldMkLst>
          <pc:docMk/>
          <pc:sldMk cId="2861536656" sldId="680"/>
        </pc:sldMkLst>
        <pc:spChg chg="del">
          <ac:chgData name="BADHAM, JENNIFER M." userId="d3e5acb5-b2db-4b06-ac84-616e0149b02f" providerId="ADAL" clId="{FB124FAD-0E29-492D-9761-DC0C30E06B81}" dt="2023-02-08T01:37:13.007" v="1048" actId="478"/>
          <ac:spMkLst>
            <pc:docMk/>
            <pc:sldMk cId="2861536656" sldId="680"/>
            <ac:spMk id="24" creationId="{9EC22E54-7F5B-428F-99DA-9FDF13B14E64}"/>
          </ac:spMkLst>
        </pc:spChg>
      </pc:sldChg>
      <pc:sldChg chg="delSp modSp add mod ord">
        <pc:chgData name="BADHAM, JENNIFER M." userId="d3e5acb5-b2db-4b06-ac84-616e0149b02f" providerId="ADAL" clId="{FB124FAD-0E29-492D-9761-DC0C30E06B81}" dt="2023-02-09T16:27:17.303" v="6147"/>
        <pc:sldMkLst>
          <pc:docMk/>
          <pc:sldMk cId="3929312333" sldId="681"/>
        </pc:sldMkLst>
        <pc:spChg chg="mod">
          <ac:chgData name="BADHAM, JENNIFER M." userId="d3e5acb5-b2db-4b06-ac84-616e0149b02f" providerId="ADAL" clId="{FB124FAD-0E29-492D-9761-DC0C30E06B81}" dt="2023-02-08T01:36:01.963" v="1034" actId="27636"/>
          <ac:spMkLst>
            <pc:docMk/>
            <pc:sldMk cId="3929312333" sldId="681"/>
            <ac:spMk id="3" creationId="{AC986985-92AC-4767-BA13-A8232C4343A4}"/>
          </ac:spMkLst>
        </pc:spChg>
        <pc:spChg chg="del">
          <ac:chgData name="BADHAM, JENNIFER M." userId="d3e5acb5-b2db-4b06-ac84-616e0149b02f" providerId="ADAL" clId="{FB124FAD-0E29-492D-9761-DC0C30E06B81}" dt="2023-02-08T01:37:20.074" v="1049" actId="478"/>
          <ac:spMkLst>
            <pc:docMk/>
            <pc:sldMk cId="3929312333" sldId="681"/>
            <ac:spMk id="31" creationId="{62DC73C7-2D51-4FDB-9453-877E24762857}"/>
          </ac:spMkLst>
        </pc:spChg>
      </pc:sldChg>
      <pc:sldChg chg="addSp modSp mod">
        <pc:chgData name="BADHAM, JENNIFER M." userId="d3e5acb5-b2db-4b06-ac84-616e0149b02f" providerId="ADAL" clId="{FB124FAD-0E29-492D-9761-DC0C30E06B81}" dt="2023-02-09T10:16:09.315" v="1189" actId="6549"/>
        <pc:sldMkLst>
          <pc:docMk/>
          <pc:sldMk cId="1509041391" sldId="682"/>
        </pc:sldMkLst>
        <pc:spChg chg="add mod">
          <ac:chgData name="BADHAM, JENNIFER M." userId="d3e5acb5-b2db-4b06-ac84-616e0149b02f" providerId="ADAL" clId="{FB124FAD-0E29-492D-9761-DC0C30E06B81}" dt="2023-02-09T10:16:09.315" v="1189" actId="6549"/>
          <ac:spMkLst>
            <pc:docMk/>
            <pc:sldMk cId="1509041391" sldId="682"/>
            <ac:spMk id="5" creationId="{3151ECC9-C71D-4C1A-506C-91DBFF23B476}"/>
          </ac:spMkLst>
        </pc:spChg>
        <pc:picChg chg="add mod">
          <ac:chgData name="BADHAM, JENNIFER M." userId="d3e5acb5-b2db-4b06-ac84-616e0149b02f" providerId="ADAL" clId="{FB124FAD-0E29-492D-9761-DC0C30E06B81}" dt="2023-02-09T10:15:45.220" v="1132" actId="1076"/>
          <ac:picMkLst>
            <pc:docMk/>
            <pc:sldMk cId="1509041391" sldId="682"/>
            <ac:picMk id="4" creationId="{6447F1BB-0850-7786-1A0E-1F71AB003BCD}"/>
          </ac:picMkLst>
        </pc:picChg>
      </pc:sldChg>
      <pc:sldChg chg="modSp mod">
        <pc:chgData name="BADHAM, JENNIFER M." userId="d3e5acb5-b2db-4b06-ac84-616e0149b02f" providerId="ADAL" clId="{FB124FAD-0E29-492D-9761-DC0C30E06B81}" dt="2023-02-09T19:43:26.059" v="12834" actId="20577"/>
        <pc:sldMkLst>
          <pc:docMk/>
          <pc:sldMk cId="261103604" sldId="683"/>
        </pc:sldMkLst>
        <pc:spChg chg="mod">
          <ac:chgData name="BADHAM, JENNIFER M." userId="d3e5acb5-b2db-4b06-ac84-616e0149b02f" providerId="ADAL" clId="{FB124FAD-0E29-492D-9761-DC0C30E06B81}" dt="2023-02-09T19:43:26.059" v="12834" actId="20577"/>
          <ac:spMkLst>
            <pc:docMk/>
            <pc:sldMk cId="261103604" sldId="683"/>
            <ac:spMk id="5" creationId="{E1DD1A92-D9C4-DC8C-3122-94410B67216C}"/>
          </ac:spMkLst>
        </pc:spChg>
      </pc:sldChg>
      <pc:sldChg chg="addSp delSp modSp new mod modClrScheme chgLayout">
        <pc:chgData name="BADHAM, JENNIFER M." userId="d3e5acb5-b2db-4b06-ac84-616e0149b02f" providerId="ADAL" clId="{FB124FAD-0E29-492D-9761-DC0C30E06B81}" dt="2023-02-09T13:47:02.693" v="2403" actId="14100"/>
        <pc:sldMkLst>
          <pc:docMk/>
          <pc:sldMk cId="266400934" sldId="684"/>
        </pc:sldMkLst>
        <pc:spChg chg="del mod ord">
          <ac:chgData name="BADHAM, JENNIFER M." userId="d3e5acb5-b2db-4b06-ac84-616e0149b02f" providerId="ADAL" clId="{FB124FAD-0E29-492D-9761-DC0C30E06B81}" dt="2023-02-09T13:27:18.638" v="1354" actId="700"/>
          <ac:spMkLst>
            <pc:docMk/>
            <pc:sldMk cId="266400934" sldId="684"/>
            <ac:spMk id="2" creationId="{608EFA94-F2C5-FD85-70F0-6C0A3C66F183}"/>
          </ac:spMkLst>
        </pc:spChg>
        <pc:spChg chg="add mod ord">
          <ac:chgData name="BADHAM, JENNIFER M." userId="d3e5acb5-b2db-4b06-ac84-616e0149b02f" providerId="ADAL" clId="{FB124FAD-0E29-492D-9761-DC0C30E06B81}" dt="2023-02-09T13:31:21.105" v="1769" actId="6549"/>
          <ac:spMkLst>
            <pc:docMk/>
            <pc:sldMk cId="266400934" sldId="684"/>
            <ac:spMk id="3" creationId="{ADD4E452-EB5A-AF24-EA65-B9E3EF4CB7AF}"/>
          </ac:spMkLst>
        </pc:spChg>
        <pc:spChg chg="add mod ord">
          <ac:chgData name="BADHAM, JENNIFER M." userId="d3e5acb5-b2db-4b06-ac84-616e0149b02f" providerId="ADAL" clId="{FB124FAD-0E29-492D-9761-DC0C30E06B81}" dt="2023-02-09T13:37:09.799" v="2249" actId="5793"/>
          <ac:spMkLst>
            <pc:docMk/>
            <pc:sldMk cId="266400934" sldId="684"/>
            <ac:spMk id="4" creationId="{2DFE2DDF-8D3E-E5C2-AF37-DCBEAC150925}"/>
          </ac:spMkLst>
        </pc:spChg>
        <pc:spChg chg="add mod">
          <ac:chgData name="BADHAM, JENNIFER M." userId="d3e5acb5-b2db-4b06-ac84-616e0149b02f" providerId="ADAL" clId="{FB124FAD-0E29-492D-9761-DC0C30E06B81}" dt="2023-02-09T13:47:02.693" v="2403" actId="14100"/>
          <ac:spMkLst>
            <pc:docMk/>
            <pc:sldMk cId="266400934" sldId="684"/>
            <ac:spMk id="6" creationId="{BBD288BC-8D48-2FEF-A23E-779116B3DF74}"/>
          </ac:spMkLst>
        </pc:spChg>
        <pc:cxnChg chg="add mod">
          <ac:chgData name="BADHAM, JENNIFER M." userId="d3e5acb5-b2db-4b06-ac84-616e0149b02f" providerId="ADAL" clId="{FB124FAD-0E29-492D-9761-DC0C30E06B81}" dt="2023-02-09T13:47:02.693" v="2403" actId="14100"/>
          <ac:cxnSpMkLst>
            <pc:docMk/>
            <pc:sldMk cId="266400934" sldId="684"/>
            <ac:cxnSpMk id="5" creationId="{26622E35-06CC-71DF-2892-726F09E54530}"/>
          </ac:cxnSpMkLst>
        </pc:cxnChg>
      </pc:sldChg>
      <pc:sldChg chg="addSp delSp modSp new mod modClrScheme chgLayout">
        <pc:chgData name="BADHAM, JENNIFER M." userId="d3e5acb5-b2db-4b06-ac84-616e0149b02f" providerId="ADAL" clId="{FB124FAD-0E29-492D-9761-DC0C30E06B81}" dt="2023-02-09T13:55:28.208" v="2541" actId="14100"/>
        <pc:sldMkLst>
          <pc:docMk/>
          <pc:sldMk cId="2383834386" sldId="685"/>
        </pc:sldMkLst>
        <pc:spChg chg="mod ord">
          <ac:chgData name="BADHAM, JENNIFER M." userId="d3e5acb5-b2db-4b06-ac84-616e0149b02f" providerId="ADAL" clId="{FB124FAD-0E29-492D-9761-DC0C30E06B81}" dt="2023-02-09T13:40:43.083" v="2306" actId="700"/>
          <ac:spMkLst>
            <pc:docMk/>
            <pc:sldMk cId="2383834386" sldId="685"/>
            <ac:spMk id="2" creationId="{E44625B0-A736-F801-73A8-268E677A954E}"/>
          </ac:spMkLst>
        </pc:spChg>
        <pc:spChg chg="del mod">
          <ac:chgData name="BADHAM, JENNIFER M." userId="d3e5acb5-b2db-4b06-ac84-616e0149b02f" providerId="ADAL" clId="{FB124FAD-0E29-492D-9761-DC0C30E06B81}" dt="2023-02-09T13:40:43.083" v="2306" actId="700"/>
          <ac:spMkLst>
            <pc:docMk/>
            <pc:sldMk cId="2383834386" sldId="685"/>
            <ac:spMk id="3" creationId="{41E9F561-10A3-773A-A54F-A5C0CDF45AB6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4" creationId="{72402EB5-0A79-618D-4C87-0AADB2D1D961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5" creationId="{63506A94-39DD-F54C-6B77-9130ACAF5CD5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6" creationId="{8D4E6E8F-7E72-2572-899C-CC3E65AD5C9E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7" creationId="{8F9E5965-543F-E653-5379-42DD4D06305A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8" creationId="{F0729737-5896-8FB6-586B-692F2094A25E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9" creationId="{B3990B27-36BF-A019-D42F-F76ED8AC8C54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0" creationId="{BA9DDBCB-1F33-61D6-9F0E-EF38A5F3AFB1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1" creationId="{79C88C14-3E54-4701-DAD3-13A7CE501A05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2" creationId="{65E9DF36-3C33-ADC9-F601-FA7A624F806E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3" creationId="{2A70C4B2-CCB7-AF4C-3B86-E60292E56088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4" creationId="{C94DBCF9-E2B4-0A4C-1763-4DF60A0577B5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5" creationId="{C22E2973-05A0-5C64-7193-FB93FEA2C78F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6" creationId="{DE34B215-2FB0-9694-22D4-C779D4AD7992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7" creationId="{34F7339F-1CF2-9F0D-BD17-4026C65641F4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8" creationId="{B0FB7923-A339-BD2C-5167-2F291B9CDD47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19" creationId="{D6F50F01-D678-4A92-6F54-4F4E88A4E69B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0" creationId="{54354B68-D066-5A85-AA91-88E41E8525CE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1" creationId="{F3294D8E-47F0-D5A1-1C35-81C8CC881DBD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2" creationId="{3A0E42E5-F799-8024-E6A9-287D3468667B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3" creationId="{EC156757-D76C-FDF9-CCC8-23BAF8900121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4" creationId="{38C32DF5-3A5C-473C-6C5C-A8B7DA73A19B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5" creationId="{C6F79E6F-F457-4DCF-DEEC-C870963D2F4A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6" creationId="{D11C9072-A81C-976B-A3C1-C8F7E0E72690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7" creationId="{04FA3F49-E257-C848-A6D7-061A67DDEBD9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8" creationId="{F24B6C98-F525-C6BF-FC68-F953EAE4D7F0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29" creationId="{2D8B98E3-1D6F-5A86-1CF7-50F052D4DC01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30" creationId="{2B4076A7-D632-15E7-CFB5-80AC522EE947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31" creationId="{733E1882-A929-8637-9D76-8B2D23FC6240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32" creationId="{A13EED10-5A30-02B3-19BB-0199D6759666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33" creationId="{6540ABEA-3F55-B5EB-868C-A4989D838ABA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34" creationId="{4B3B96FD-7314-7D9A-E739-C6E036D5B269}"/>
          </ac:spMkLst>
        </pc:spChg>
        <pc:spChg chg="add mod">
          <ac:chgData name="BADHAM, JENNIFER M." userId="d3e5acb5-b2db-4b06-ac84-616e0149b02f" providerId="ADAL" clId="{FB124FAD-0E29-492D-9761-DC0C30E06B81}" dt="2023-02-09T13:48:45.210" v="2413" actId="2085"/>
          <ac:spMkLst>
            <pc:docMk/>
            <pc:sldMk cId="2383834386" sldId="685"/>
            <ac:spMk id="35" creationId="{D1F047D3-3E27-5C5F-581E-80C5E8AEA0A4}"/>
          </ac:spMkLst>
        </pc:spChg>
        <pc:spChg chg="add mod">
          <ac:chgData name="BADHAM, JENNIFER M." userId="d3e5acb5-b2db-4b06-ac84-616e0149b02f" providerId="ADAL" clId="{FB124FAD-0E29-492D-9761-DC0C30E06B81}" dt="2023-02-09T13:49:35.696" v="2421" actId="14100"/>
          <ac:spMkLst>
            <pc:docMk/>
            <pc:sldMk cId="2383834386" sldId="685"/>
            <ac:spMk id="36" creationId="{07A4F5EA-C285-A9D8-6027-0D6182CE97A4}"/>
          </ac:spMkLst>
        </pc:spChg>
        <pc:spChg chg="add del mod">
          <ac:chgData name="BADHAM, JENNIFER M." userId="d3e5acb5-b2db-4b06-ac84-616e0149b02f" providerId="ADAL" clId="{FB124FAD-0E29-492D-9761-DC0C30E06B81}" dt="2023-02-09T13:50:00.188" v="2430" actId="478"/>
          <ac:spMkLst>
            <pc:docMk/>
            <pc:sldMk cId="2383834386" sldId="685"/>
            <ac:spMk id="37" creationId="{7A5AA9A0-2909-790B-4C71-CFB8DC2C3A80}"/>
          </ac:spMkLst>
        </pc:spChg>
        <pc:spChg chg="add del mod">
          <ac:chgData name="BADHAM, JENNIFER M." userId="d3e5acb5-b2db-4b06-ac84-616e0149b02f" providerId="ADAL" clId="{FB124FAD-0E29-492D-9761-DC0C30E06B81}" dt="2023-02-09T13:50:02.746" v="2431" actId="478"/>
          <ac:spMkLst>
            <pc:docMk/>
            <pc:sldMk cId="2383834386" sldId="685"/>
            <ac:spMk id="38" creationId="{4B8CF08A-9C2B-CB64-8FE9-36E294FF9577}"/>
          </ac:spMkLst>
        </pc:spChg>
        <pc:spChg chg="add mod">
          <ac:chgData name="BADHAM, JENNIFER M." userId="d3e5acb5-b2db-4b06-ac84-616e0149b02f" providerId="ADAL" clId="{FB124FAD-0E29-492D-9761-DC0C30E06B81}" dt="2023-02-09T13:49:24.368" v="2419" actId="1076"/>
          <ac:spMkLst>
            <pc:docMk/>
            <pc:sldMk cId="2383834386" sldId="685"/>
            <ac:spMk id="39" creationId="{1BF8236F-E9C7-11C7-2726-3698EA4A439E}"/>
          </ac:spMkLst>
        </pc:spChg>
        <pc:spChg chg="add mod">
          <ac:chgData name="BADHAM, JENNIFER M." userId="d3e5acb5-b2db-4b06-ac84-616e0149b02f" providerId="ADAL" clId="{FB124FAD-0E29-492D-9761-DC0C30E06B81}" dt="2023-02-09T13:55:28.208" v="2541" actId="14100"/>
          <ac:spMkLst>
            <pc:docMk/>
            <pc:sldMk cId="2383834386" sldId="685"/>
            <ac:spMk id="40" creationId="{0334B772-3EAE-CA3B-A513-5097406C81FE}"/>
          </ac:spMkLst>
        </pc:spChg>
        <pc:spChg chg="add del mod">
          <ac:chgData name="BADHAM, JENNIFER M." userId="d3e5acb5-b2db-4b06-ac84-616e0149b02f" providerId="ADAL" clId="{FB124FAD-0E29-492D-9761-DC0C30E06B81}" dt="2023-02-09T13:42:47.410" v="2372" actId="478"/>
          <ac:spMkLst>
            <pc:docMk/>
            <pc:sldMk cId="2383834386" sldId="685"/>
            <ac:spMk id="41" creationId="{88060288-A9A0-4B73-79A5-67D8D8EA9484}"/>
          </ac:spMkLst>
        </pc:spChg>
        <pc:spChg chg="add mod">
          <ac:chgData name="BADHAM, JENNIFER M." userId="d3e5acb5-b2db-4b06-ac84-616e0149b02f" providerId="ADAL" clId="{FB124FAD-0E29-492D-9761-DC0C30E06B81}" dt="2023-02-09T13:51:23.268" v="2457" actId="1076"/>
          <ac:spMkLst>
            <pc:docMk/>
            <pc:sldMk cId="2383834386" sldId="685"/>
            <ac:spMk id="42" creationId="{1ED265AB-52F0-4450-1A33-637DC39C1482}"/>
          </ac:spMkLst>
        </pc:spChg>
        <pc:spChg chg="add mod">
          <ac:chgData name="BADHAM, JENNIFER M." userId="d3e5acb5-b2db-4b06-ac84-616e0149b02f" providerId="ADAL" clId="{FB124FAD-0E29-492D-9761-DC0C30E06B81}" dt="2023-02-09T13:55:16.815" v="2519" actId="1076"/>
          <ac:spMkLst>
            <pc:docMk/>
            <pc:sldMk cId="2383834386" sldId="685"/>
            <ac:spMk id="43" creationId="{E60666D0-A232-63E9-316D-7249227D091D}"/>
          </ac:spMkLst>
        </pc:spChg>
        <pc:spChg chg="add mod">
          <ac:chgData name="BADHAM, JENNIFER M." userId="d3e5acb5-b2db-4b06-ac84-616e0149b02f" providerId="ADAL" clId="{FB124FAD-0E29-492D-9761-DC0C30E06B81}" dt="2023-02-09T13:51:23.268" v="2457" actId="1076"/>
          <ac:spMkLst>
            <pc:docMk/>
            <pc:sldMk cId="2383834386" sldId="685"/>
            <ac:spMk id="44" creationId="{F44BCD6F-99D9-AADF-00D0-290C36A5122B}"/>
          </ac:spMkLst>
        </pc:spChg>
        <pc:spChg chg="add mod">
          <ac:chgData name="BADHAM, JENNIFER M." userId="d3e5acb5-b2db-4b06-ac84-616e0149b02f" providerId="ADAL" clId="{FB124FAD-0E29-492D-9761-DC0C30E06B81}" dt="2023-02-09T13:52:41.715" v="2482" actId="1076"/>
          <ac:spMkLst>
            <pc:docMk/>
            <pc:sldMk cId="2383834386" sldId="685"/>
            <ac:spMk id="45" creationId="{21A10B27-4FB6-9F3D-3645-606897D2D9BF}"/>
          </ac:spMkLst>
        </pc:spChg>
        <pc:spChg chg="add mod">
          <ac:chgData name="BADHAM, JENNIFER M." userId="d3e5acb5-b2db-4b06-ac84-616e0149b02f" providerId="ADAL" clId="{FB124FAD-0E29-492D-9761-DC0C30E06B81}" dt="2023-02-09T13:52:46.724" v="2483" actId="1076"/>
          <ac:spMkLst>
            <pc:docMk/>
            <pc:sldMk cId="2383834386" sldId="685"/>
            <ac:spMk id="46" creationId="{8DD99BFA-19AE-3383-41D9-2B1CF47D597A}"/>
          </ac:spMkLst>
        </pc:spChg>
        <pc:spChg chg="add mod">
          <ac:chgData name="BADHAM, JENNIFER M." userId="d3e5acb5-b2db-4b06-ac84-616e0149b02f" providerId="ADAL" clId="{FB124FAD-0E29-492D-9761-DC0C30E06B81}" dt="2023-02-09T13:53:04.779" v="2486" actId="1076"/>
          <ac:spMkLst>
            <pc:docMk/>
            <pc:sldMk cId="2383834386" sldId="685"/>
            <ac:spMk id="47" creationId="{96F43A95-928F-E926-9E13-C74CE5ACC82E}"/>
          </ac:spMkLst>
        </pc:spChg>
        <pc:spChg chg="add mod">
          <ac:chgData name="BADHAM, JENNIFER M." userId="d3e5acb5-b2db-4b06-ac84-616e0149b02f" providerId="ADAL" clId="{FB124FAD-0E29-492D-9761-DC0C30E06B81}" dt="2023-02-09T13:53:08.236" v="2487" actId="1076"/>
          <ac:spMkLst>
            <pc:docMk/>
            <pc:sldMk cId="2383834386" sldId="685"/>
            <ac:spMk id="48" creationId="{8A6E8775-1968-FFCF-CA2B-62B32EC7CC19}"/>
          </ac:spMkLst>
        </pc:spChg>
        <pc:spChg chg="add mod">
          <ac:chgData name="BADHAM, JENNIFER M." userId="d3e5acb5-b2db-4b06-ac84-616e0149b02f" providerId="ADAL" clId="{FB124FAD-0E29-492D-9761-DC0C30E06B81}" dt="2023-02-09T13:49:46.099" v="2425" actId="6549"/>
          <ac:spMkLst>
            <pc:docMk/>
            <pc:sldMk cId="2383834386" sldId="685"/>
            <ac:spMk id="49" creationId="{4461B2A5-C716-0BF6-45D3-1C15C2C565F8}"/>
          </ac:spMkLst>
        </pc:spChg>
        <pc:spChg chg="add mod">
          <ac:chgData name="BADHAM, JENNIFER M." userId="d3e5acb5-b2db-4b06-ac84-616e0149b02f" providerId="ADAL" clId="{FB124FAD-0E29-492D-9761-DC0C30E06B81}" dt="2023-02-09T13:49:56.876" v="2429" actId="6549"/>
          <ac:spMkLst>
            <pc:docMk/>
            <pc:sldMk cId="2383834386" sldId="685"/>
            <ac:spMk id="50" creationId="{40224EBF-571B-45A5-CECA-C692D4589F29}"/>
          </ac:spMkLst>
        </pc:spChg>
        <pc:spChg chg="add mod">
          <ac:chgData name="BADHAM, JENNIFER M." userId="d3e5acb5-b2db-4b06-ac84-616e0149b02f" providerId="ADAL" clId="{FB124FAD-0E29-492D-9761-DC0C30E06B81}" dt="2023-02-09T13:55:16.815" v="2519" actId="1076"/>
          <ac:spMkLst>
            <pc:docMk/>
            <pc:sldMk cId="2383834386" sldId="685"/>
            <ac:spMk id="51" creationId="{6050AF52-45A2-FDE2-4715-F2A5CA5D39B1}"/>
          </ac:spMkLst>
        </pc:spChg>
        <pc:spChg chg="add mod">
          <ac:chgData name="BADHAM, JENNIFER M." userId="d3e5acb5-b2db-4b06-ac84-616e0149b02f" providerId="ADAL" clId="{FB124FAD-0E29-492D-9761-DC0C30E06B81}" dt="2023-02-09T13:54:04.073" v="2506" actId="14100"/>
          <ac:spMkLst>
            <pc:docMk/>
            <pc:sldMk cId="2383834386" sldId="685"/>
            <ac:spMk id="52" creationId="{8AA926DF-EA50-F2E9-E0DA-2C40766FC28D}"/>
          </ac:spMkLst>
        </pc:spChg>
        <pc:spChg chg="add del mod">
          <ac:chgData name="BADHAM, JENNIFER M." userId="d3e5acb5-b2db-4b06-ac84-616e0149b02f" providerId="ADAL" clId="{FB124FAD-0E29-492D-9761-DC0C30E06B81}" dt="2023-02-09T13:54:43.995" v="2513" actId="478"/>
          <ac:spMkLst>
            <pc:docMk/>
            <pc:sldMk cId="2383834386" sldId="685"/>
            <ac:spMk id="53" creationId="{1FE7A67D-E863-FAEF-B549-D51A55236F09}"/>
          </ac:spMkLst>
        </pc:spChg>
        <pc:spChg chg="add mod">
          <ac:chgData name="BADHAM, JENNIFER M." userId="d3e5acb5-b2db-4b06-ac84-616e0149b02f" providerId="ADAL" clId="{FB124FAD-0E29-492D-9761-DC0C30E06B81}" dt="2023-02-09T13:51:35.676" v="2468" actId="20577"/>
          <ac:spMkLst>
            <pc:docMk/>
            <pc:sldMk cId="2383834386" sldId="685"/>
            <ac:spMk id="54" creationId="{62C2A283-A882-18EC-7739-CF1E251578D1}"/>
          </ac:spMkLst>
        </pc:spChg>
        <pc:spChg chg="add mod">
          <ac:chgData name="BADHAM, JENNIFER M." userId="d3e5acb5-b2db-4b06-ac84-616e0149b02f" providerId="ADAL" clId="{FB124FAD-0E29-492D-9761-DC0C30E06B81}" dt="2023-02-09T13:54:41.464" v="2512" actId="1076"/>
          <ac:spMkLst>
            <pc:docMk/>
            <pc:sldMk cId="2383834386" sldId="685"/>
            <ac:spMk id="55" creationId="{14D3FF02-749E-FDDF-8B66-51A2B8A6E41C}"/>
          </ac:spMkLst>
        </pc:spChg>
        <pc:spChg chg="add mod">
          <ac:chgData name="BADHAM, JENNIFER M." userId="d3e5acb5-b2db-4b06-ac84-616e0149b02f" providerId="ADAL" clId="{FB124FAD-0E29-492D-9761-DC0C30E06B81}" dt="2023-02-09T13:54:34.576" v="2511" actId="1076"/>
          <ac:spMkLst>
            <pc:docMk/>
            <pc:sldMk cId="2383834386" sldId="685"/>
            <ac:spMk id="56" creationId="{C1CEBBEA-CDD9-C73F-596B-18F5E7FC90CB}"/>
          </ac:spMkLst>
        </pc:spChg>
        <pc:spChg chg="add mod">
          <ac:chgData name="BADHAM, JENNIFER M." userId="d3e5acb5-b2db-4b06-ac84-616e0149b02f" providerId="ADAL" clId="{FB124FAD-0E29-492D-9761-DC0C30E06B81}" dt="2023-02-09T13:54:22.512" v="2510" actId="1076"/>
          <ac:spMkLst>
            <pc:docMk/>
            <pc:sldMk cId="2383834386" sldId="685"/>
            <ac:spMk id="57" creationId="{2C8BC438-568D-CBFC-5A1A-D30A4E43C532}"/>
          </ac:spMkLst>
        </pc:spChg>
        <pc:spChg chg="add mod">
          <ac:chgData name="BADHAM, JENNIFER M." userId="d3e5acb5-b2db-4b06-ac84-616e0149b02f" providerId="ADAL" clId="{FB124FAD-0E29-492D-9761-DC0C30E06B81}" dt="2023-02-09T13:54:10.040" v="2507" actId="1076"/>
          <ac:spMkLst>
            <pc:docMk/>
            <pc:sldMk cId="2383834386" sldId="685"/>
            <ac:spMk id="58" creationId="{4562928B-06ED-7BED-BC11-400CF66B1B6C}"/>
          </ac:spMkLst>
        </pc:spChg>
        <pc:spChg chg="add mod">
          <ac:chgData name="BADHAM, JENNIFER M." userId="d3e5acb5-b2db-4b06-ac84-616e0149b02f" providerId="ADAL" clId="{FB124FAD-0E29-492D-9761-DC0C30E06B81}" dt="2023-02-09T13:53:31.441" v="2498" actId="1076"/>
          <ac:spMkLst>
            <pc:docMk/>
            <pc:sldMk cId="2383834386" sldId="685"/>
            <ac:spMk id="59" creationId="{F5BEB520-86E5-C7E6-CA0A-CF96B2202A45}"/>
          </ac:spMkLst>
        </pc:spChg>
        <pc:spChg chg="add mod">
          <ac:chgData name="BADHAM, JENNIFER M." userId="d3e5acb5-b2db-4b06-ac84-616e0149b02f" providerId="ADAL" clId="{FB124FAD-0E29-492D-9761-DC0C30E06B81}" dt="2023-02-09T13:53:46.690" v="2505" actId="1076"/>
          <ac:spMkLst>
            <pc:docMk/>
            <pc:sldMk cId="2383834386" sldId="685"/>
            <ac:spMk id="60" creationId="{FCD2D621-9043-AE7C-3F15-B6B028E7C163}"/>
          </ac:spMkLst>
        </pc:spChg>
        <pc:spChg chg="add mod">
          <ac:chgData name="BADHAM, JENNIFER M." userId="d3e5acb5-b2db-4b06-ac84-616e0149b02f" providerId="ADAL" clId="{FB124FAD-0E29-492D-9761-DC0C30E06B81}" dt="2023-02-09T13:55:06.584" v="2518" actId="1076"/>
          <ac:spMkLst>
            <pc:docMk/>
            <pc:sldMk cId="2383834386" sldId="685"/>
            <ac:spMk id="61" creationId="{E2FA680C-FF67-65F7-2E4D-E829957FC852}"/>
          </ac:spMkLst>
        </pc:spChg>
      </pc:sldChg>
      <pc:sldChg chg="addSp delSp modSp new mod modClrScheme chgLayout">
        <pc:chgData name="BADHAM, JENNIFER M." userId="d3e5acb5-b2db-4b06-ac84-616e0149b02f" providerId="ADAL" clId="{FB124FAD-0E29-492D-9761-DC0C30E06B81}" dt="2023-02-09T15:42:04.025" v="4037" actId="208"/>
        <pc:sldMkLst>
          <pc:docMk/>
          <pc:sldMk cId="362770249" sldId="686"/>
        </pc:sldMkLst>
        <pc:spChg chg="mod ord">
          <ac:chgData name="BADHAM, JENNIFER M." userId="d3e5acb5-b2db-4b06-ac84-616e0149b02f" providerId="ADAL" clId="{FB124FAD-0E29-492D-9761-DC0C30E06B81}" dt="2023-02-09T15:20:24.238" v="3335" actId="700"/>
          <ac:spMkLst>
            <pc:docMk/>
            <pc:sldMk cId="362770249" sldId="686"/>
            <ac:spMk id="2" creationId="{BBEED29D-41FA-551C-1974-B6063382A725}"/>
          </ac:spMkLst>
        </pc:spChg>
        <pc:spChg chg="add del mod ord">
          <ac:chgData name="BADHAM, JENNIFER M." userId="d3e5acb5-b2db-4b06-ac84-616e0149b02f" providerId="ADAL" clId="{FB124FAD-0E29-492D-9761-DC0C30E06B81}" dt="2023-02-09T15:20:19.159" v="3334" actId="478"/>
          <ac:spMkLst>
            <pc:docMk/>
            <pc:sldMk cId="362770249" sldId="686"/>
            <ac:spMk id="3" creationId="{FC0D2D11-CCFE-733D-2EA2-57BE842700C1}"/>
          </ac:spMkLst>
        </pc:spChg>
        <pc:spChg chg="add del mod ord">
          <ac:chgData name="BADHAM, JENNIFER M." userId="d3e5acb5-b2db-4b06-ac84-616e0149b02f" providerId="ADAL" clId="{FB124FAD-0E29-492D-9761-DC0C30E06B81}" dt="2023-02-09T15:15:53.555" v="3095" actId="700"/>
          <ac:spMkLst>
            <pc:docMk/>
            <pc:sldMk cId="362770249" sldId="686"/>
            <ac:spMk id="4" creationId="{13FCB86E-4AF6-C964-07FF-99B53B06E1CE}"/>
          </ac:spMkLst>
        </pc:spChg>
        <pc:spChg chg="add mod">
          <ac:chgData name="BADHAM, JENNIFER M." userId="d3e5acb5-b2db-4b06-ac84-616e0149b02f" providerId="ADAL" clId="{FB124FAD-0E29-492D-9761-DC0C30E06B81}" dt="2023-02-09T15:20:32.774" v="3336" actId="1076"/>
          <ac:spMkLst>
            <pc:docMk/>
            <pc:sldMk cId="362770249" sldId="686"/>
            <ac:spMk id="6" creationId="{172DE33F-CE0F-731D-20D9-01A5335B64A4}"/>
          </ac:spMkLst>
        </pc:spChg>
        <pc:spChg chg="add mod">
          <ac:chgData name="BADHAM, JENNIFER M." userId="d3e5acb5-b2db-4b06-ac84-616e0149b02f" providerId="ADAL" clId="{FB124FAD-0E29-492D-9761-DC0C30E06B81}" dt="2023-02-09T15:20:32.774" v="3336" actId="1076"/>
          <ac:spMkLst>
            <pc:docMk/>
            <pc:sldMk cId="362770249" sldId="686"/>
            <ac:spMk id="7" creationId="{18477113-B1CC-464A-D16B-24A0FE7EDA11}"/>
          </ac:spMkLst>
        </pc:spChg>
        <pc:spChg chg="add mod">
          <ac:chgData name="BADHAM, JENNIFER M." userId="d3e5acb5-b2db-4b06-ac84-616e0149b02f" providerId="ADAL" clId="{FB124FAD-0E29-492D-9761-DC0C30E06B81}" dt="2023-02-09T15:42:00.120" v="4036" actId="208"/>
          <ac:spMkLst>
            <pc:docMk/>
            <pc:sldMk cId="362770249" sldId="686"/>
            <ac:spMk id="8" creationId="{34D099A1-7B7A-4ECB-22A2-8AF527773C48}"/>
          </ac:spMkLst>
        </pc:spChg>
        <pc:spChg chg="add mod">
          <ac:chgData name="BADHAM, JENNIFER M." userId="d3e5acb5-b2db-4b06-ac84-616e0149b02f" providerId="ADAL" clId="{FB124FAD-0E29-492D-9761-DC0C30E06B81}" dt="2023-02-09T15:20:32.774" v="3336" actId="1076"/>
          <ac:spMkLst>
            <pc:docMk/>
            <pc:sldMk cId="362770249" sldId="686"/>
            <ac:spMk id="9" creationId="{C1F4AAF9-9F49-16CF-743E-CB1F968EB4ED}"/>
          </ac:spMkLst>
        </pc:spChg>
        <pc:spChg chg="add mod">
          <ac:chgData name="BADHAM, JENNIFER M." userId="d3e5acb5-b2db-4b06-ac84-616e0149b02f" providerId="ADAL" clId="{FB124FAD-0E29-492D-9761-DC0C30E06B81}" dt="2023-02-09T15:20:32.774" v="3336" actId="1076"/>
          <ac:spMkLst>
            <pc:docMk/>
            <pc:sldMk cId="362770249" sldId="686"/>
            <ac:spMk id="10" creationId="{488F6066-7E64-303C-37FE-B97C4BE15A19}"/>
          </ac:spMkLst>
        </pc:spChg>
        <pc:spChg chg="add mod">
          <ac:chgData name="BADHAM, JENNIFER M." userId="d3e5acb5-b2db-4b06-ac84-616e0149b02f" providerId="ADAL" clId="{FB124FAD-0E29-492D-9761-DC0C30E06B81}" dt="2023-02-09T15:21:50.271" v="3466" actId="20577"/>
          <ac:spMkLst>
            <pc:docMk/>
            <pc:sldMk cId="362770249" sldId="686"/>
            <ac:spMk id="15" creationId="{83939D3F-16CE-336C-BD7B-CE09D18E6BBE}"/>
          </ac:spMkLst>
        </pc:spChg>
        <pc:spChg chg="add del mod">
          <ac:chgData name="BADHAM, JENNIFER M." userId="d3e5acb5-b2db-4b06-ac84-616e0149b02f" providerId="ADAL" clId="{FB124FAD-0E29-492D-9761-DC0C30E06B81}" dt="2023-02-09T15:20:24.238" v="3335" actId="700"/>
          <ac:spMkLst>
            <pc:docMk/>
            <pc:sldMk cId="362770249" sldId="686"/>
            <ac:spMk id="17" creationId="{C213431B-15F8-9D76-7363-A151BEF9D14E}"/>
          </ac:spMkLst>
        </pc:spChg>
        <pc:spChg chg="add mod">
          <ac:chgData name="BADHAM, JENNIFER M." userId="d3e5acb5-b2db-4b06-ac84-616e0149b02f" providerId="ADAL" clId="{FB124FAD-0E29-492D-9761-DC0C30E06B81}" dt="2023-02-09T15:21:41.458" v="3455" actId="122"/>
          <ac:spMkLst>
            <pc:docMk/>
            <pc:sldMk cId="362770249" sldId="686"/>
            <ac:spMk id="18" creationId="{28AB4B55-D1DB-68EC-F50A-C9B76A3E96D3}"/>
          </ac:spMkLst>
        </pc:spChg>
        <pc:spChg chg="add mod">
          <ac:chgData name="BADHAM, JENNIFER M." userId="d3e5acb5-b2db-4b06-ac84-616e0149b02f" providerId="ADAL" clId="{FB124FAD-0E29-492D-9761-DC0C30E06B81}" dt="2023-02-09T15:23:17.299" v="3509" actId="122"/>
          <ac:spMkLst>
            <pc:docMk/>
            <pc:sldMk cId="362770249" sldId="686"/>
            <ac:spMk id="19" creationId="{2355DACD-D483-05A6-5B0E-88C7A41CE7B8}"/>
          </ac:spMkLst>
        </pc:spChg>
        <pc:picChg chg="add mod">
          <ac:chgData name="BADHAM, JENNIFER M." userId="d3e5acb5-b2db-4b06-ac84-616e0149b02f" providerId="ADAL" clId="{FB124FAD-0E29-492D-9761-DC0C30E06B81}" dt="2023-02-09T15:20:32.774" v="3336" actId="1076"/>
          <ac:picMkLst>
            <pc:docMk/>
            <pc:sldMk cId="362770249" sldId="686"/>
            <ac:picMk id="5" creationId="{DA581E28-A7C3-6920-49D0-E90916FD237E}"/>
          </ac:picMkLst>
        </pc:picChg>
        <pc:cxnChg chg="add mod">
          <ac:chgData name="BADHAM, JENNIFER M." userId="d3e5acb5-b2db-4b06-ac84-616e0149b02f" providerId="ADAL" clId="{FB124FAD-0E29-492D-9761-DC0C30E06B81}" dt="2023-02-09T15:42:04.025" v="4037" actId="208"/>
          <ac:cxnSpMkLst>
            <pc:docMk/>
            <pc:sldMk cId="362770249" sldId="686"/>
            <ac:cxnSpMk id="11" creationId="{91C38ED2-7FB7-7532-5D10-C70CE4A1B614}"/>
          </ac:cxnSpMkLst>
        </pc:cxnChg>
        <pc:cxnChg chg="add mod">
          <ac:chgData name="BADHAM, JENNIFER M." userId="d3e5acb5-b2db-4b06-ac84-616e0149b02f" providerId="ADAL" clId="{FB124FAD-0E29-492D-9761-DC0C30E06B81}" dt="2023-02-09T15:41:16.891" v="4033" actId="208"/>
          <ac:cxnSpMkLst>
            <pc:docMk/>
            <pc:sldMk cId="362770249" sldId="686"/>
            <ac:cxnSpMk id="12" creationId="{292845CA-339C-D6FC-CEB3-6717CF8E9F16}"/>
          </ac:cxnSpMkLst>
        </pc:cxnChg>
        <pc:cxnChg chg="add mod">
          <ac:chgData name="BADHAM, JENNIFER M." userId="d3e5acb5-b2db-4b06-ac84-616e0149b02f" providerId="ADAL" clId="{FB124FAD-0E29-492D-9761-DC0C30E06B81}" dt="2023-02-09T15:41:16.891" v="4033" actId="208"/>
          <ac:cxnSpMkLst>
            <pc:docMk/>
            <pc:sldMk cId="362770249" sldId="686"/>
            <ac:cxnSpMk id="13" creationId="{F591A9A1-E783-06C0-926C-7F93D470DE78}"/>
          </ac:cxnSpMkLst>
        </pc:cxnChg>
      </pc:sldChg>
      <pc:sldChg chg="addSp delSp modSp new mod">
        <pc:chgData name="BADHAM, JENNIFER M." userId="d3e5acb5-b2db-4b06-ac84-616e0149b02f" providerId="ADAL" clId="{FB124FAD-0E29-492D-9761-DC0C30E06B81}" dt="2023-02-09T15:43:24.919" v="4076" actId="14100"/>
        <pc:sldMkLst>
          <pc:docMk/>
          <pc:sldMk cId="933975102" sldId="687"/>
        </pc:sldMkLst>
        <pc:spChg chg="mod">
          <ac:chgData name="BADHAM, JENNIFER M." userId="d3e5acb5-b2db-4b06-ac84-616e0149b02f" providerId="ADAL" clId="{FB124FAD-0E29-492D-9761-DC0C30E06B81}" dt="2023-02-09T15:35:59.070" v="3683" actId="20577"/>
          <ac:spMkLst>
            <pc:docMk/>
            <pc:sldMk cId="933975102" sldId="687"/>
            <ac:spMk id="2" creationId="{ACE6D0D8-E202-C0D0-5ADB-4186F1834C43}"/>
          </ac:spMkLst>
        </pc:spChg>
        <pc:spChg chg="add mod">
          <ac:chgData name="BADHAM, JENNIFER M." userId="d3e5acb5-b2db-4b06-ac84-616e0149b02f" providerId="ADAL" clId="{FB124FAD-0E29-492D-9761-DC0C30E06B81}" dt="2023-02-09T15:35:39.672" v="3655" actId="20577"/>
          <ac:spMkLst>
            <pc:docMk/>
            <pc:sldMk cId="933975102" sldId="687"/>
            <ac:spMk id="3" creationId="{5C63D0E8-2270-5BC1-ABC5-63659DB6C6BF}"/>
          </ac:spMkLst>
        </pc:spChg>
        <pc:spChg chg="add mod">
          <ac:chgData name="BADHAM, JENNIFER M." userId="d3e5acb5-b2db-4b06-ac84-616e0149b02f" providerId="ADAL" clId="{FB124FAD-0E29-492D-9761-DC0C30E06B81}" dt="2023-02-09T15:42:19.674" v="4039" actId="1076"/>
          <ac:spMkLst>
            <pc:docMk/>
            <pc:sldMk cId="933975102" sldId="687"/>
            <ac:spMk id="6" creationId="{E3C9693A-9695-13F3-BD1F-9233F0C85F70}"/>
          </ac:spMkLst>
        </pc:spChg>
        <pc:spChg chg="add mod">
          <ac:chgData name="BADHAM, JENNIFER M." userId="d3e5acb5-b2db-4b06-ac84-616e0149b02f" providerId="ADAL" clId="{FB124FAD-0E29-492D-9761-DC0C30E06B81}" dt="2023-02-09T15:43:20.614" v="4075" actId="20577"/>
          <ac:spMkLst>
            <pc:docMk/>
            <pc:sldMk cId="933975102" sldId="687"/>
            <ac:spMk id="7" creationId="{1B056EEE-EC94-7FAF-D7DD-494D143C40FF}"/>
          </ac:spMkLst>
        </pc:spChg>
        <pc:spChg chg="add mod">
          <ac:chgData name="BADHAM, JENNIFER M." userId="d3e5acb5-b2db-4b06-ac84-616e0149b02f" providerId="ADAL" clId="{FB124FAD-0E29-492D-9761-DC0C30E06B81}" dt="2023-02-09T15:41:03.546" v="4032" actId="208"/>
          <ac:spMkLst>
            <pc:docMk/>
            <pc:sldMk cId="933975102" sldId="687"/>
            <ac:spMk id="8" creationId="{2CC6CD87-0018-FBAE-26DF-6737C97C1814}"/>
          </ac:spMkLst>
        </pc:spChg>
        <pc:spChg chg="add mod">
          <ac:chgData name="BADHAM, JENNIFER M." userId="d3e5acb5-b2db-4b06-ac84-616e0149b02f" providerId="ADAL" clId="{FB124FAD-0E29-492D-9761-DC0C30E06B81}" dt="2023-02-09T15:40:58.203" v="4030" actId="208"/>
          <ac:spMkLst>
            <pc:docMk/>
            <pc:sldMk cId="933975102" sldId="687"/>
            <ac:spMk id="9" creationId="{9229E477-7F9C-7F20-A93E-CF92C120A48B}"/>
          </ac:spMkLst>
        </pc:spChg>
        <pc:spChg chg="add mod">
          <ac:chgData name="BADHAM, JENNIFER M." userId="d3e5acb5-b2db-4b06-ac84-616e0149b02f" providerId="ADAL" clId="{FB124FAD-0E29-492D-9761-DC0C30E06B81}" dt="2023-02-09T15:41:00.949" v="4031" actId="208"/>
          <ac:spMkLst>
            <pc:docMk/>
            <pc:sldMk cId="933975102" sldId="687"/>
            <ac:spMk id="10" creationId="{D72E0AB0-25D2-030A-C7E6-B42C50AC9C3C}"/>
          </ac:spMkLst>
        </pc:spChg>
        <pc:picChg chg="add del">
          <ac:chgData name="BADHAM, JENNIFER M." userId="d3e5acb5-b2db-4b06-ac84-616e0149b02f" providerId="ADAL" clId="{FB124FAD-0E29-492D-9761-DC0C30E06B81}" dt="2023-02-09T15:36:45.659" v="3685"/>
          <ac:picMkLst>
            <pc:docMk/>
            <pc:sldMk cId="933975102" sldId="687"/>
            <ac:picMk id="4" creationId="{334B8065-FD40-98CB-4D4A-B043F805F031}"/>
          </ac:picMkLst>
        </pc:picChg>
        <pc:picChg chg="add mod">
          <ac:chgData name="BADHAM, JENNIFER M." userId="d3e5acb5-b2db-4b06-ac84-616e0149b02f" providerId="ADAL" clId="{FB124FAD-0E29-492D-9761-DC0C30E06B81}" dt="2023-02-09T15:37:08.898" v="3687" actId="1076"/>
          <ac:picMkLst>
            <pc:docMk/>
            <pc:sldMk cId="933975102" sldId="687"/>
            <ac:picMk id="5" creationId="{DC399526-5175-E31C-ADF6-671C386F20F5}"/>
          </ac:picMkLst>
        </pc:picChg>
        <pc:cxnChg chg="add mod">
          <ac:chgData name="BADHAM, JENNIFER M." userId="d3e5acb5-b2db-4b06-ac84-616e0149b02f" providerId="ADAL" clId="{FB124FAD-0E29-492D-9761-DC0C30E06B81}" dt="2023-02-09T15:42:36.716" v="4042" actId="14100"/>
          <ac:cxnSpMkLst>
            <pc:docMk/>
            <pc:sldMk cId="933975102" sldId="687"/>
            <ac:cxnSpMk id="11" creationId="{163CED2D-BCAC-A1FD-BC4D-68F57D7BE8CC}"/>
          </ac:cxnSpMkLst>
        </pc:cxnChg>
        <pc:cxnChg chg="add mod">
          <ac:chgData name="BADHAM, JENNIFER M." userId="d3e5acb5-b2db-4b06-ac84-616e0149b02f" providerId="ADAL" clId="{FB124FAD-0E29-492D-9761-DC0C30E06B81}" dt="2023-02-09T15:43:24.919" v="4076" actId="14100"/>
          <ac:cxnSpMkLst>
            <pc:docMk/>
            <pc:sldMk cId="933975102" sldId="687"/>
            <ac:cxnSpMk id="14" creationId="{5C13658E-7AD0-9478-2A5C-E8B9B06054BA}"/>
          </ac:cxnSpMkLst>
        </pc:cxnChg>
      </pc:sldChg>
      <pc:sldChg chg="addSp delSp modSp new mod modClrScheme chgLayout">
        <pc:chgData name="BADHAM, JENNIFER M." userId="d3e5acb5-b2db-4b06-ac84-616e0149b02f" providerId="ADAL" clId="{FB124FAD-0E29-492D-9761-DC0C30E06B81}" dt="2023-02-09T16:21:55.889" v="6007" actId="20577"/>
        <pc:sldMkLst>
          <pc:docMk/>
          <pc:sldMk cId="4157646625" sldId="688"/>
        </pc:sldMkLst>
        <pc:spChg chg="mod ord">
          <ac:chgData name="BADHAM, JENNIFER M." userId="d3e5acb5-b2db-4b06-ac84-616e0149b02f" providerId="ADAL" clId="{FB124FAD-0E29-492D-9761-DC0C30E06B81}" dt="2023-02-09T15:54:50.754" v="5287" actId="700"/>
          <ac:spMkLst>
            <pc:docMk/>
            <pc:sldMk cId="4157646625" sldId="688"/>
            <ac:spMk id="2" creationId="{23A28404-8D6D-9BFB-DA42-A8A6EDEFC6F9}"/>
          </ac:spMkLst>
        </pc:spChg>
        <pc:spChg chg="del">
          <ac:chgData name="BADHAM, JENNIFER M." userId="d3e5acb5-b2db-4b06-ac84-616e0149b02f" providerId="ADAL" clId="{FB124FAD-0E29-492D-9761-DC0C30E06B81}" dt="2023-02-09T15:54:47.067" v="5286" actId="700"/>
          <ac:spMkLst>
            <pc:docMk/>
            <pc:sldMk cId="4157646625" sldId="688"/>
            <ac:spMk id="3" creationId="{9C2FF23E-B121-1535-199D-EBB8DCF82BD5}"/>
          </ac:spMkLst>
        </pc:spChg>
        <pc:spChg chg="del">
          <ac:chgData name="BADHAM, JENNIFER M." userId="d3e5acb5-b2db-4b06-ac84-616e0149b02f" providerId="ADAL" clId="{FB124FAD-0E29-492D-9761-DC0C30E06B81}" dt="2023-02-09T15:54:47.067" v="5286" actId="700"/>
          <ac:spMkLst>
            <pc:docMk/>
            <pc:sldMk cId="4157646625" sldId="688"/>
            <ac:spMk id="4" creationId="{881BED25-3EC1-701A-F91A-8BD29D696663}"/>
          </ac:spMkLst>
        </pc:spChg>
        <pc:spChg chg="del">
          <ac:chgData name="BADHAM, JENNIFER M." userId="d3e5acb5-b2db-4b06-ac84-616e0149b02f" providerId="ADAL" clId="{FB124FAD-0E29-492D-9761-DC0C30E06B81}" dt="2023-02-09T15:54:47.067" v="5286" actId="700"/>
          <ac:spMkLst>
            <pc:docMk/>
            <pc:sldMk cId="4157646625" sldId="688"/>
            <ac:spMk id="5" creationId="{F16A458F-948A-A278-B896-6AEFAFCEFA9B}"/>
          </ac:spMkLst>
        </pc:spChg>
        <pc:spChg chg="add mod ord">
          <ac:chgData name="BADHAM, JENNIFER M." userId="d3e5acb5-b2db-4b06-ac84-616e0149b02f" providerId="ADAL" clId="{FB124FAD-0E29-492D-9761-DC0C30E06B81}" dt="2023-02-09T16:21:55.889" v="6007" actId="20577"/>
          <ac:spMkLst>
            <pc:docMk/>
            <pc:sldMk cId="4157646625" sldId="688"/>
            <ac:spMk id="6" creationId="{7938BD24-E1F7-36E8-9496-8CF77F789AEE}"/>
          </ac:spMkLst>
        </pc:spChg>
        <pc:picChg chg="add mod ord">
          <ac:chgData name="BADHAM, JENNIFER M." userId="d3e5acb5-b2db-4b06-ac84-616e0149b02f" providerId="ADAL" clId="{FB124FAD-0E29-492D-9761-DC0C30E06B81}" dt="2023-02-09T16:20:29.686" v="5905" actId="167"/>
          <ac:picMkLst>
            <pc:docMk/>
            <pc:sldMk cId="4157646625" sldId="688"/>
            <ac:picMk id="8" creationId="{BF613133-6B78-D299-B86B-65A95743584D}"/>
          </ac:picMkLst>
        </pc:picChg>
      </pc:sldChg>
      <pc:sldChg chg="addSp delSp modSp new mod modClrScheme chgLayout">
        <pc:chgData name="BADHAM, JENNIFER M." userId="d3e5acb5-b2db-4b06-ac84-616e0149b02f" providerId="ADAL" clId="{FB124FAD-0E29-492D-9761-DC0C30E06B81}" dt="2023-02-09T16:23:09.537" v="6100" actId="20577"/>
        <pc:sldMkLst>
          <pc:docMk/>
          <pc:sldMk cId="2139965976" sldId="689"/>
        </pc:sldMkLst>
        <pc:spChg chg="del mod ord">
          <ac:chgData name="BADHAM, JENNIFER M." userId="d3e5acb5-b2db-4b06-ac84-616e0149b02f" providerId="ADAL" clId="{FB124FAD-0E29-492D-9761-DC0C30E06B81}" dt="2023-02-09T16:22:48.806" v="6010" actId="700"/>
          <ac:spMkLst>
            <pc:docMk/>
            <pc:sldMk cId="2139965976" sldId="689"/>
            <ac:spMk id="2" creationId="{E626AA91-F9CE-E35F-0A36-3A53DB4287E1}"/>
          </ac:spMkLst>
        </pc:spChg>
        <pc:spChg chg="add mod ord">
          <ac:chgData name="BADHAM, JENNIFER M." userId="d3e5acb5-b2db-4b06-ac84-616e0149b02f" providerId="ADAL" clId="{FB124FAD-0E29-492D-9761-DC0C30E06B81}" dt="2023-02-09T16:22:48.806" v="6010" actId="700"/>
          <ac:spMkLst>
            <pc:docMk/>
            <pc:sldMk cId="2139965976" sldId="689"/>
            <ac:spMk id="3" creationId="{CFD4F1CB-03A0-B5F8-C9E3-B927EB440F2A}"/>
          </ac:spMkLst>
        </pc:spChg>
        <pc:spChg chg="add mod ord">
          <ac:chgData name="BADHAM, JENNIFER M." userId="d3e5acb5-b2db-4b06-ac84-616e0149b02f" providerId="ADAL" clId="{FB124FAD-0E29-492D-9761-DC0C30E06B81}" dt="2023-02-09T16:23:01.198" v="6064" actId="20577"/>
          <ac:spMkLst>
            <pc:docMk/>
            <pc:sldMk cId="2139965976" sldId="689"/>
            <ac:spMk id="4" creationId="{0B20A267-08C6-894F-A4F5-E50684FE8E50}"/>
          </ac:spMkLst>
        </pc:spChg>
        <pc:spChg chg="add mod ord">
          <ac:chgData name="BADHAM, JENNIFER M." userId="d3e5acb5-b2db-4b06-ac84-616e0149b02f" providerId="ADAL" clId="{FB124FAD-0E29-492D-9761-DC0C30E06B81}" dt="2023-02-09T16:23:09.537" v="6100" actId="20577"/>
          <ac:spMkLst>
            <pc:docMk/>
            <pc:sldMk cId="2139965976" sldId="689"/>
            <ac:spMk id="5" creationId="{E1A89C15-F637-07DF-F79F-768637B17B13}"/>
          </ac:spMkLst>
        </pc:spChg>
      </pc:sldChg>
      <pc:sldChg chg="addSp delSp modSp new del mod modClrScheme chgLayout">
        <pc:chgData name="BADHAM, JENNIFER M." userId="d3e5acb5-b2db-4b06-ac84-616e0149b02f" providerId="ADAL" clId="{FB124FAD-0E29-492D-9761-DC0C30E06B81}" dt="2023-02-09T17:05:56.161" v="6220" actId="47"/>
        <pc:sldMkLst>
          <pc:docMk/>
          <pc:sldMk cId="1539166432" sldId="690"/>
        </pc:sldMkLst>
        <pc:spChg chg="del mod ord">
          <ac:chgData name="BADHAM, JENNIFER M." userId="d3e5acb5-b2db-4b06-ac84-616e0149b02f" providerId="ADAL" clId="{FB124FAD-0E29-492D-9761-DC0C30E06B81}" dt="2023-02-09T17:05:22.928" v="6155" actId="700"/>
          <ac:spMkLst>
            <pc:docMk/>
            <pc:sldMk cId="1539166432" sldId="690"/>
            <ac:spMk id="2" creationId="{4A1538ED-3D89-B0E1-D9D0-C77D23E876A1}"/>
          </ac:spMkLst>
        </pc:spChg>
        <pc:spChg chg="add mod ord">
          <ac:chgData name="BADHAM, JENNIFER M." userId="d3e5acb5-b2db-4b06-ac84-616e0149b02f" providerId="ADAL" clId="{FB124FAD-0E29-492D-9761-DC0C30E06B81}" dt="2023-02-09T17:05:22.928" v="6155" actId="700"/>
          <ac:spMkLst>
            <pc:docMk/>
            <pc:sldMk cId="1539166432" sldId="690"/>
            <ac:spMk id="3" creationId="{87C21AF6-936B-45C6-6D2A-FB209DD9BFB5}"/>
          </ac:spMkLst>
        </pc:spChg>
        <pc:spChg chg="add mod ord">
          <ac:chgData name="BADHAM, JENNIFER M." userId="d3e5acb5-b2db-4b06-ac84-616e0149b02f" providerId="ADAL" clId="{FB124FAD-0E29-492D-9761-DC0C30E06B81}" dt="2023-02-09T17:05:45.269" v="6219" actId="15"/>
          <ac:spMkLst>
            <pc:docMk/>
            <pc:sldMk cId="1539166432" sldId="690"/>
            <ac:spMk id="4" creationId="{3939EF3F-9CB3-ADA1-BFB0-A50DB750F3B5}"/>
          </ac:spMkLst>
        </pc:spChg>
      </pc:sldChg>
      <pc:sldChg chg="addSp delSp modSp new mod modClrScheme chgLayout">
        <pc:chgData name="BADHAM, JENNIFER M." userId="d3e5acb5-b2db-4b06-ac84-616e0149b02f" providerId="ADAL" clId="{FB124FAD-0E29-492D-9761-DC0C30E06B81}" dt="2023-02-09T17:31:18.925" v="7148" actId="1076"/>
        <pc:sldMkLst>
          <pc:docMk/>
          <pc:sldMk cId="2915546504" sldId="690"/>
        </pc:sldMkLst>
        <pc:spChg chg="mod ord">
          <ac:chgData name="BADHAM, JENNIFER M." userId="d3e5acb5-b2db-4b06-ac84-616e0149b02f" providerId="ADAL" clId="{FB124FAD-0E29-492D-9761-DC0C30E06B81}" dt="2023-02-09T17:09:18.911" v="6362" actId="700"/>
          <ac:spMkLst>
            <pc:docMk/>
            <pc:sldMk cId="2915546504" sldId="690"/>
            <ac:spMk id="2" creationId="{852C12AF-003B-17A8-C002-76211436B4E2}"/>
          </ac:spMkLst>
        </pc:spChg>
        <pc:spChg chg="add mod ord">
          <ac:chgData name="BADHAM, JENNIFER M." userId="d3e5acb5-b2db-4b06-ac84-616e0149b02f" providerId="ADAL" clId="{FB124FAD-0E29-492D-9761-DC0C30E06B81}" dt="2023-02-09T17:14:46.109" v="6667" actId="20577"/>
          <ac:spMkLst>
            <pc:docMk/>
            <pc:sldMk cId="2915546504" sldId="690"/>
            <ac:spMk id="3" creationId="{50B956B4-7278-9D5D-C94F-0B0DF8E33FE0}"/>
          </ac:spMkLst>
        </pc:spChg>
        <pc:spChg chg="add del mod">
          <ac:chgData name="BADHAM, JENNIFER M." userId="d3e5acb5-b2db-4b06-ac84-616e0149b02f" providerId="ADAL" clId="{FB124FAD-0E29-492D-9761-DC0C30E06B81}" dt="2023-02-09T17:09:49.641" v="6367"/>
          <ac:spMkLst>
            <pc:docMk/>
            <pc:sldMk cId="2915546504" sldId="690"/>
            <ac:spMk id="5" creationId="{F0409B7D-EBED-1794-544D-D43E5ABA93EE}"/>
          </ac:spMkLst>
        </pc:spChg>
        <pc:spChg chg="add mod">
          <ac:chgData name="BADHAM, JENNIFER M." userId="d3e5acb5-b2db-4b06-ac84-616e0149b02f" providerId="ADAL" clId="{FB124FAD-0E29-492D-9761-DC0C30E06B81}" dt="2023-02-09T17:31:18.925" v="7148" actId="1076"/>
          <ac:spMkLst>
            <pc:docMk/>
            <pc:sldMk cId="2915546504" sldId="690"/>
            <ac:spMk id="6" creationId="{29FE69FB-DA85-279B-3FFD-759AFC36EA78}"/>
          </ac:spMkLst>
        </pc:spChg>
        <pc:picChg chg="add mod">
          <ac:chgData name="BADHAM, JENNIFER M." userId="d3e5acb5-b2db-4b06-ac84-616e0149b02f" providerId="ADAL" clId="{FB124FAD-0E29-492D-9761-DC0C30E06B81}" dt="2023-02-09T17:09:26.893" v="6364" actId="1076"/>
          <ac:picMkLst>
            <pc:docMk/>
            <pc:sldMk cId="2915546504" sldId="690"/>
            <ac:picMk id="4" creationId="{1A136E75-7FC8-4723-A477-471D22795E63}"/>
          </ac:picMkLst>
        </pc:picChg>
      </pc:sldChg>
      <pc:sldChg chg="addSp delSp modSp new mod ord">
        <pc:chgData name="BADHAM, JENNIFER M." userId="d3e5acb5-b2db-4b06-ac84-616e0149b02f" providerId="ADAL" clId="{FB124FAD-0E29-492D-9761-DC0C30E06B81}" dt="2023-02-09T19:50:31.023" v="12955" actId="20577"/>
        <pc:sldMkLst>
          <pc:docMk/>
          <pc:sldMk cId="1541411018" sldId="691"/>
        </pc:sldMkLst>
        <pc:spChg chg="mod">
          <ac:chgData name="BADHAM, JENNIFER M." userId="d3e5acb5-b2db-4b06-ac84-616e0149b02f" providerId="ADAL" clId="{FB124FAD-0E29-492D-9761-DC0C30E06B81}" dt="2023-02-09T17:15:34.840" v="6716" actId="20577"/>
          <ac:spMkLst>
            <pc:docMk/>
            <pc:sldMk cId="1541411018" sldId="691"/>
            <ac:spMk id="2" creationId="{9D7B08BF-48AF-4E6D-173F-131805471A87}"/>
          </ac:spMkLst>
        </pc:spChg>
        <pc:spChg chg="mod">
          <ac:chgData name="BADHAM, JENNIFER M." userId="d3e5acb5-b2db-4b06-ac84-616e0149b02f" providerId="ADAL" clId="{FB124FAD-0E29-492D-9761-DC0C30E06B81}" dt="2023-02-09T19:50:31.023" v="12955" actId="20577"/>
          <ac:spMkLst>
            <pc:docMk/>
            <pc:sldMk cId="1541411018" sldId="691"/>
            <ac:spMk id="3" creationId="{F970DB25-A2B8-3C12-6136-D7C4A272DCAF}"/>
          </ac:spMkLst>
        </pc:spChg>
        <pc:picChg chg="add mod">
          <ac:chgData name="BADHAM, JENNIFER M." userId="d3e5acb5-b2db-4b06-ac84-616e0149b02f" providerId="ADAL" clId="{FB124FAD-0E29-492D-9761-DC0C30E06B81}" dt="2023-02-09T17:25:59.460" v="7128" actId="1076"/>
          <ac:picMkLst>
            <pc:docMk/>
            <pc:sldMk cId="1541411018" sldId="691"/>
            <ac:picMk id="5" creationId="{145B5262-96A2-F819-7EA1-FF0C81A5E2B6}"/>
          </ac:picMkLst>
        </pc:picChg>
        <pc:picChg chg="del">
          <ac:chgData name="BADHAM, JENNIFER M." userId="d3e5acb5-b2db-4b06-ac84-616e0149b02f" providerId="ADAL" clId="{FB124FAD-0E29-492D-9761-DC0C30E06B81}" dt="2023-02-09T17:28:37.101" v="7131"/>
          <ac:picMkLst>
            <pc:docMk/>
            <pc:sldMk cId="1541411018" sldId="691"/>
            <ac:picMk id="6" creationId="{E3C63965-C24B-4B95-F25B-5DD307C35A78}"/>
          </ac:picMkLst>
        </pc:picChg>
      </pc:sldChg>
      <pc:sldChg chg="addSp delSp modSp add mod ord modClrScheme chgLayout">
        <pc:chgData name="BADHAM, JENNIFER M." userId="d3e5acb5-b2db-4b06-ac84-616e0149b02f" providerId="ADAL" clId="{FB124FAD-0E29-492D-9761-DC0C30E06B81}" dt="2023-02-10T00:50:17.598" v="12987"/>
        <pc:sldMkLst>
          <pc:docMk/>
          <pc:sldMk cId="3838307895" sldId="692"/>
        </pc:sldMkLst>
        <pc:spChg chg="mod ord">
          <ac:chgData name="BADHAM, JENNIFER M." userId="d3e5acb5-b2db-4b06-ac84-616e0149b02f" providerId="ADAL" clId="{FB124FAD-0E29-492D-9761-DC0C30E06B81}" dt="2023-02-09T17:29:04.895" v="7137" actId="700"/>
          <ac:spMkLst>
            <pc:docMk/>
            <pc:sldMk cId="3838307895" sldId="692"/>
            <ac:spMk id="2" creationId="{00000000-0000-0000-0000-000000000000}"/>
          </ac:spMkLst>
        </pc:spChg>
        <pc:spChg chg="add mod ord">
          <ac:chgData name="BADHAM, JENNIFER M." userId="d3e5acb5-b2db-4b06-ac84-616e0149b02f" providerId="ADAL" clId="{FB124FAD-0E29-492D-9761-DC0C30E06B81}" dt="2023-02-09T17:29:11.623" v="7139"/>
          <ac:spMkLst>
            <pc:docMk/>
            <pc:sldMk cId="3838307895" sldId="692"/>
            <ac:spMk id="3" creationId="{D88EBFA8-5B8B-FC6D-886E-0B8FD76B18FB}"/>
          </ac:spMkLst>
        </pc:spChg>
        <pc:spChg chg="del mod ord">
          <ac:chgData name="BADHAM, JENNIFER M." userId="d3e5acb5-b2db-4b06-ac84-616e0149b02f" providerId="ADAL" clId="{FB124FAD-0E29-492D-9761-DC0C30E06B81}" dt="2023-02-09T17:29:15.540" v="7140" actId="478"/>
          <ac:spMkLst>
            <pc:docMk/>
            <pc:sldMk cId="3838307895" sldId="692"/>
            <ac:spMk id="5" creationId="{D579E184-E2F9-4E5F-8012-8C90189A0B04}"/>
          </ac:spMkLst>
        </pc:spChg>
        <pc:graphicFrameChg chg="mod">
          <ac:chgData name="BADHAM, JENNIFER M." userId="d3e5acb5-b2db-4b06-ac84-616e0149b02f" providerId="ADAL" clId="{FB124FAD-0E29-492D-9761-DC0C30E06B81}" dt="2023-02-09T17:29:41.916" v="7145" actId="1076"/>
          <ac:graphicFrameMkLst>
            <pc:docMk/>
            <pc:sldMk cId="3838307895" sldId="692"/>
            <ac:graphicFrameMk id="6" creationId="{00000000-0000-0000-0000-000000000000}"/>
          </ac:graphicFrameMkLst>
        </pc:graphicFrameChg>
      </pc:sldChg>
      <pc:sldChg chg="addSp delSp modSp new mod modClrScheme chgLayout">
        <pc:chgData name="BADHAM, JENNIFER M." userId="d3e5acb5-b2db-4b06-ac84-616e0149b02f" providerId="ADAL" clId="{FB124FAD-0E29-492D-9761-DC0C30E06B81}" dt="2023-02-09T17:40:25.672" v="7195" actId="15"/>
        <pc:sldMkLst>
          <pc:docMk/>
          <pc:sldMk cId="3257919896" sldId="693"/>
        </pc:sldMkLst>
        <pc:spChg chg="del mod ord">
          <ac:chgData name="BADHAM, JENNIFER M." userId="d3e5acb5-b2db-4b06-ac84-616e0149b02f" providerId="ADAL" clId="{FB124FAD-0E29-492D-9761-DC0C30E06B81}" dt="2023-02-09T17:31:58.758" v="7150" actId="700"/>
          <ac:spMkLst>
            <pc:docMk/>
            <pc:sldMk cId="3257919896" sldId="693"/>
            <ac:spMk id="2" creationId="{B0C5294F-2AF3-B811-DD55-5F929A717C0B}"/>
          </ac:spMkLst>
        </pc:spChg>
        <pc:spChg chg="del mod ord">
          <ac:chgData name="BADHAM, JENNIFER M." userId="d3e5acb5-b2db-4b06-ac84-616e0149b02f" providerId="ADAL" clId="{FB124FAD-0E29-492D-9761-DC0C30E06B81}" dt="2023-02-09T17:31:58.758" v="7150" actId="700"/>
          <ac:spMkLst>
            <pc:docMk/>
            <pc:sldMk cId="3257919896" sldId="693"/>
            <ac:spMk id="3" creationId="{E70CAB4C-E954-1878-7A07-1E25ED654F1A}"/>
          </ac:spMkLst>
        </pc:spChg>
        <pc:spChg chg="del">
          <ac:chgData name="BADHAM, JENNIFER M." userId="d3e5acb5-b2db-4b06-ac84-616e0149b02f" providerId="ADAL" clId="{FB124FAD-0E29-492D-9761-DC0C30E06B81}" dt="2023-02-09T17:31:58.758" v="7150" actId="700"/>
          <ac:spMkLst>
            <pc:docMk/>
            <pc:sldMk cId="3257919896" sldId="693"/>
            <ac:spMk id="4" creationId="{7472275A-D240-AD58-8FCC-D981EF860DDC}"/>
          </ac:spMkLst>
        </pc:spChg>
        <pc:spChg chg="add del mod ord">
          <ac:chgData name="BADHAM, JENNIFER M." userId="d3e5acb5-b2db-4b06-ac84-616e0149b02f" providerId="ADAL" clId="{FB124FAD-0E29-492D-9761-DC0C30E06B81}" dt="2023-02-09T17:33:10.733" v="7159"/>
          <ac:spMkLst>
            <pc:docMk/>
            <pc:sldMk cId="3257919896" sldId="693"/>
            <ac:spMk id="5" creationId="{32BD5CD1-1463-432C-D90E-162302483CEB}"/>
          </ac:spMkLst>
        </pc:spChg>
        <pc:spChg chg="add mod ord">
          <ac:chgData name="BADHAM, JENNIFER M." userId="d3e5acb5-b2db-4b06-ac84-616e0149b02f" providerId="ADAL" clId="{FB124FAD-0E29-492D-9761-DC0C30E06B81}" dt="2023-02-09T17:40:25.672" v="7195" actId="15"/>
          <ac:spMkLst>
            <pc:docMk/>
            <pc:sldMk cId="3257919896" sldId="693"/>
            <ac:spMk id="6" creationId="{FF0CDA72-FAFA-C440-3843-16B047CC5BD0}"/>
          </ac:spMkLst>
        </pc:spChg>
        <pc:spChg chg="add del mod">
          <ac:chgData name="BADHAM, JENNIFER M." userId="d3e5acb5-b2db-4b06-ac84-616e0149b02f" providerId="ADAL" clId="{FB124FAD-0E29-492D-9761-DC0C30E06B81}" dt="2023-02-09T17:33:10.733" v="7159"/>
          <ac:spMkLst>
            <pc:docMk/>
            <pc:sldMk cId="3257919896" sldId="693"/>
            <ac:spMk id="7" creationId="{62978E4F-E043-134A-2582-E68DD520A3F3}"/>
          </ac:spMkLst>
        </pc:spChg>
        <pc:spChg chg="add mod">
          <ac:chgData name="BADHAM, JENNIFER M." userId="d3e5acb5-b2db-4b06-ac84-616e0149b02f" providerId="ADAL" clId="{FB124FAD-0E29-492D-9761-DC0C30E06B81}" dt="2023-02-09T17:33:10.733" v="7159"/>
          <ac:spMkLst>
            <pc:docMk/>
            <pc:sldMk cId="3257919896" sldId="693"/>
            <ac:spMk id="8" creationId="{C9E573F9-D275-A354-9AD3-155B5117D05F}"/>
          </ac:spMkLst>
        </pc:spChg>
      </pc:sldChg>
      <pc:sldChg chg="addSp delSp modSp new mod modClrScheme chgLayout">
        <pc:chgData name="BADHAM, JENNIFER M." userId="d3e5acb5-b2db-4b06-ac84-616e0149b02f" providerId="ADAL" clId="{FB124FAD-0E29-492D-9761-DC0C30E06B81}" dt="2023-02-10T00:48:06.510" v="12963" actId="313"/>
        <pc:sldMkLst>
          <pc:docMk/>
          <pc:sldMk cId="3615747114" sldId="694"/>
        </pc:sldMkLst>
        <pc:spChg chg="mod ord">
          <ac:chgData name="BADHAM, JENNIFER M." userId="d3e5acb5-b2db-4b06-ac84-616e0149b02f" providerId="ADAL" clId="{FB124FAD-0E29-492D-9761-DC0C30E06B81}" dt="2023-02-09T18:14:10.591" v="7927" actId="700"/>
          <ac:spMkLst>
            <pc:docMk/>
            <pc:sldMk cId="3615747114" sldId="694"/>
            <ac:spMk id="2" creationId="{9F8127CF-CBCD-9745-A1A2-CE84789F3EFC}"/>
          </ac:spMkLst>
        </pc:spChg>
        <pc:spChg chg="mod ord">
          <ac:chgData name="BADHAM, JENNIFER M." userId="d3e5acb5-b2db-4b06-ac84-616e0149b02f" providerId="ADAL" clId="{FB124FAD-0E29-492D-9761-DC0C30E06B81}" dt="2023-02-09T18:14:10.614" v="7928" actId="27636"/>
          <ac:spMkLst>
            <pc:docMk/>
            <pc:sldMk cId="3615747114" sldId="694"/>
            <ac:spMk id="3" creationId="{6E93D462-A4C9-689D-B299-CAA2DBF45DBF}"/>
          </ac:spMkLst>
        </pc:spChg>
        <pc:spChg chg="add del mod">
          <ac:chgData name="BADHAM, JENNIFER M." userId="d3e5acb5-b2db-4b06-ac84-616e0149b02f" providerId="ADAL" clId="{FB124FAD-0E29-492D-9761-DC0C30E06B81}" dt="2023-02-09T18:07:27.307" v="7401"/>
          <ac:spMkLst>
            <pc:docMk/>
            <pc:sldMk cId="3615747114" sldId="694"/>
            <ac:spMk id="4" creationId="{FDE66902-B7AA-E08C-3D5D-663DC80513F8}"/>
          </ac:spMkLst>
        </pc:spChg>
        <pc:spChg chg="add del mod">
          <ac:chgData name="BADHAM, JENNIFER M." userId="d3e5acb5-b2db-4b06-ac84-616e0149b02f" providerId="ADAL" clId="{FB124FAD-0E29-492D-9761-DC0C30E06B81}" dt="2023-02-09T18:07:27.307" v="7401"/>
          <ac:spMkLst>
            <pc:docMk/>
            <pc:sldMk cId="3615747114" sldId="694"/>
            <ac:spMk id="5" creationId="{5B5C9287-8804-21B0-29C9-C13BA6234559}"/>
          </ac:spMkLst>
        </pc:spChg>
        <pc:spChg chg="add mod ord">
          <ac:chgData name="BADHAM, JENNIFER M." userId="d3e5acb5-b2db-4b06-ac84-616e0149b02f" providerId="ADAL" clId="{FB124FAD-0E29-492D-9761-DC0C30E06B81}" dt="2023-02-10T00:48:06.510" v="12963" actId="313"/>
          <ac:spMkLst>
            <pc:docMk/>
            <pc:sldMk cId="3615747114" sldId="694"/>
            <ac:spMk id="6" creationId="{74246730-B15F-0085-C795-DBF0BFA0DA85}"/>
          </ac:spMkLst>
        </pc:spChg>
        <pc:spChg chg="add mod ord">
          <ac:chgData name="BADHAM, JENNIFER M." userId="d3e5acb5-b2db-4b06-ac84-616e0149b02f" providerId="ADAL" clId="{FB124FAD-0E29-492D-9761-DC0C30E06B81}" dt="2023-02-09T18:14:15.912" v="7935" actId="20577"/>
          <ac:spMkLst>
            <pc:docMk/>
            <pc:sldMk cId="3615747114" sldId="694"/>
            <ac:spMk id="7" creationId="{AFD9420E-9FEB-8270-0F68-03B37B321D3C}"/>
          </ac:spMkLst>
        </pc:spChg>
        <pc:spChg chg="add mod ord">
          <ac:chgData name="BADHAM, JENNIFER M." userId="d3e5acb5-b2db-4b06-ac84-616e0149b02f" providerId="ADAL" clId="{FB124FAD-0E29-492D-9761-DC0C30E06B81}" dt="2023-02-09T18:14:22.258" v="7953" actId="20577"/>
          <ac:spMkLst>
            <pc:docMk/>
            <pc:sldMk cId="3615747114" sldId="694"/>
            <ac:spMk id="8" creationId="{09E27291-B7FF-8B08-4217-D6FD5D9B7786}"/>
          </ac:spMkLst>
        </pc:spChg>
      </pc:sldChg>
      <pc:sldChg chg="addSp delSp modSp add del mod ord">
        <pc:chgData name="BADHAM, JENNIFER M." userId="d3e5acb5-b2db-4b06-ac84-616e0149b02f" providerId="ADAL" clId="{FB124FAD-0E29-492D-9761-DC0C30E06B81}" dt="2023-02-09T18:43:08.943" v="9253" actId="47"/>
        <pc:sldMkLst>
          <pc:docMk/>
          <pc:sldMk cId="2848622483" sldId="695"/>
        </pc:sldMkLst>
        <pc:spChg chg="del">
          <ac:chgData name="BADHAM, JENNIFER M." userId="d3e5acb5-b2db-4b06-ac84-616e0149b02f" providerId="ADAL" clId="{FB124FAD-0E29-492D-9761-DC0C30E06B81}" dt="2023-02-09T18:13:32.729" v="7894" actId="478"/>
          <ac:spMkLst>
            <pc:docMk/>
            <pc:sldMk cId="2848622483" sldId="695"/>
            <ac:spMk id="3" creationId="{6E93D462-A4C9-689D-B299-CAA2DBF45DBF}"/>
          </ac:spMkLst>
        </pc:spChg>
        <pc:spChg chg="add mod">
          <ac:chgData name="BADHAM, JENNIFER M." userId="d3e5acb5-b2db-4b06-ac84-616e0149b02f" providerId="ADAL" clId="{FB124FAD-0E29-492D-9761-DC0C30E06B81}" dt="2023-02-09T18:13:32.729" v="7894" actId="478"/>
          <ac:spMkLst>
            <pc:docMk/>
            <pc:sldMk cId="2848622483" sldId="695"/>
            <ac:spMk id="5" creationId="{49169E68-32AE-3A88-DA0C-8FC82D500250}"/>
          </ac:spMkLst>
        </pc:spChg>
      </pc:sldChg>
      <pc:sldChg chg="addSp modSp new mod">
        <pc:chgData name="BADHAM, JENNIFER M." userId="d3e5acb5-b2db-4b06-ac84-616e0149b02f" providerId="ADAL" clId="{FB124FAD-0E29-492D-9761-DC0C30E06B81}" dt="2023-02-09T18:40:56.068" v="9249" actId="6549"/>
        <pc:sldMkLst>
          <pc:docMk/>
          <pc:sldMk cId="3423588119" sldId="696"/>
        </pc:sldMkLst>
        <pc:spChg chg="mod">
          <ac:chgData name="BADHAM, JENNIFER M." userId="d3e5acb5-b2db-4b06-ac84-616e0149b02f" providerId="ADAL" clId="{FB124FAD-0E29-492D-9761-DC0C30E06B81}" dt="2023-02-09T18:16:29.043" v="8093" actId="20577"/>
          <ac:spMkLst>
            <pc:docMk/>
            <pc:sldMk cId="3423588119" sldId="696"/>
            <ac:spMk id="2" creationId="{B02758A0-EF6C-85F3-AD9E-0EBDD908AC60}"/>
          </ac:spMkLst>
        </pc:spChg>
        <pc:spChg chg="mod">
          <ac:chgData name="BADHAM, JENNIFER M." userId="d3e5acb5-b2db-4b06-ac84-616e0149b02f" providerId="ADAL" clId="{FB124FAD-0E29-492D-9761-DC0C30E06B81}" dt="2023-02-09T18:40:56.068" v="9249" actId="6549"/>
          <ac:spMkLst>
            <pc:docMk/>
            <pc:sldMk cId="3423588119" sldId="696"/>
            <ac:spMk id="3" creationId="{3C7EDDAF-65E9-4ABD-F3BF-C00386A11F50}"/>
          </ac:spMkLst>
        </pc:spChg>
        <pc:spChg chg="mod">
          <ac:chgData name="BADHAM, JENNIFER M." userId="d3e5acb5-b2db-4b06-ac84-616e0149b02f" providerId="ADAL" clId="{FB124FAD-0E29-492D-9761-DC0C30E06B81}" dt="2023-02-09T18:27:14.273" v="8539" actId="14100"/>
          <ac:spMkLst>
            <pc:docMk/>
            <pc:sldMk cId="3423588119" sldId="696"/>
            <ac:spMk id="4" creationId="{9F06F498-D37B-9A0B-213F-63F59D5057B9}"/>
          </ac:spMkLst>
        </pc:spChg>
        <pc:spChg chg="mod">
          <ac:chgData name="BADHAM, JENNIFER M." userId="d3e5acb5-b2db-4b06-ac84-616e0149b02f" providerId="ADAL" clId="{FB124FAD-0E29-492D-9761-DC0C30E06B81}" dt="2023-02-09T18:16:34.897" v="8100" actId="20577"/>
          <ac:spMkLst>
            <pc:docMk/>
            <pc:sldMk cId="3423588119" sldId="696"/>
            <ac:spMk id="5" creationId="{C73D5604-D471-DD23-0A55-51AB8C0D8E4D}"/>
          </ac:spMkLst>
        </pc:spChg>
        <pc:spChg chg="mod">
          <ac:chgData name="BADHAM, JENNIFER M." userId="d3e5acb5-b2db-4b06-ac84-616e0149b02f" providerId="ADAL" clId="{FB124FAD-0E29-492D-9761-DC0C30E06B81}" dt="2023-02-09T18:16:40.851" v="8118" actId="20577"/>
          <ac:spMkLst>
            <pc:docMk/>
            <pc:sldMk cId="3423588119" sldId="696"/>
            <ac:spMk id="6" creationId="{4B42187E-DDFE-2C4D-E660-26E61B04E77B}"/>
          </ac:spMkLst>
        </pc:spChg>
        <pc:picChg chg="add mod modCrop">
          <ac:chgData name="BADHAM, JENNIFER M." userId="d3e5acb5-b2db-4b06-ac84-616e0149b02f" providerId="ADAL" clId="{FB124FAD-0E29-492D-9761-DC0C30E06B81}" dt="2023-02-09T18:23:34.514" v="8168" actId="1076"/>
          <ac:picMkLst>
            <pc:docMk/>
            <pc:sldMk cId="3423588119" sldId="696"/>
            <ac:picMk id="7" creationId="{71E15B13-90F1-A85D-9210-2C8154672E96}"/>
          </ac:picMkLst>
        </pc:picChg>
      </pc:sldChg>
      <pc:sldChg chg="modSp add mod">
        <pc:chgData name="BADHAM, JENNIFER M." userId="d3e5acb5-b2db-4b06-ac84-616e0149b02f" providerId="ADAL" clId="{FB124FAD-0E29-492D-9761-DC0C30E06B81}" dt="2023-02-09T19:23:41.071" v="10960" actId="20577"/>
        <pc:sldMkLst>
          <pc:docMk/>
          <pc:sldMk cId="1062995179" sldId="697"/>
        </pc:sldMkLst>
        <pc:spChg chg="mod">
          <ac:chgData name="BADHAM, JENNIFER M." userId="d3e5acb5-b2db-4b06-ac84-616e0149b02f" providerId="ADAL" clId="{FB124FAD-0E29-492D-9761-DC0C30E06B81}" dt="2023-02-09T18:16:52.834" v="8128" actId="20577"/>
          <ac:spMkLst>
            <pc:docMk/>
            <pc:sldMk cId="1062995179" sldId="697"/>
            <ac:spMk id="2" creationId="{B02758A0-EF6C-85F3-AD9E-0EBDD908AC60}"/>
          </ac:spMkLst>
        </pc:spChg>
        <pc:spChg chg="mod">
          <ac:chgData name="BADHAM, JENNIFER M." userId="d3e5acb5-b2db-4b06-ac84-616e0149b02f" providerId="ADAL" clId="{FB124FAD-0E29-492D-9761-DC0C30E06B81}" dt="2023-02-09T18:40:16.580" v="9235" actId="20577"/>
          <ac:spMkLst>
            <pc:docMk/>
            <pc:sldMk cId="1062995179" sldId="697"/>
            <ac:spMk id="3" creationId="{3C7EDDAF-65E9-4ABD-F3BF-C00386A11F50}"/>
          </ac:spMkLst>
        </pc:spChg>
        <pc:spChg chg="mod">
          <ac:chgData name="BADHAM, JENNIFER M." userId="d3e5acb5-b2db-4b06-ac84-616e0149b02f" providerId="ADAL" clId="{FB124FAD-0E29-492D-9761-DC0C30E06B81}" dt="2023-02-09T19:23:41.071" v="10960" actId="20577"/>
          <ac:spMkLst>
            <pc:docMk/>
            <pc:sldMk cId="1062995179" sldId="697"/>
            <ac:spMk id="4" creationId="{9F06F498-D37B-9A0B-213F-63F59D5057B9}"/>
          </ac:spMkLst>
        </pc:spChg>
      </pc:sldChg>
      <pc:sldChg chg="modSp add mod">
        <pc:chgData name="BADHAM, JENNIFER M." userId="d3e5acb5-b2db-4b06-ac84-616e0149b02f" providerId="ADAL" clId="{FB124FAD-0E29-492D-9761-DC0C30E06B81}" dt="2023-02-09T19:33:39.084" v="12144" actId="15"/>
        <pc:sldMkLst>
          <pc:docMk/>
          <pc:sldMk cId="158867032" sldId="698"/>
        </pc:sldMkLst>
        <pc:spChg chg="mod">
          <ac:chgData name="BADHAM, JENNIFER M." userId="d3e5acb5-b2db-4b06-ac84-616e0149b02f" providerId="ADAL" clId="{FB124FAD-0E29-492D-9761-DC0C30E06B81}" dt="2023-02-09T18:17:04.819" v="8141" actId="20577"/>
          <ac:spMkLst>
            <pc:docMk/>
            <pc:sldMk cId="158867032" sldId="698"/>
            <ac:spMk id="2" creationId="{B02758A0-EF6C-85F3-AD9E-0EBDD908AC60}"/>
          </ac:spMkLst>
        </pc:spChg>
        <pc:spChg chg="mod">
          <ac:chgData name="BADHAM, JENNIFER M." userId="d3e5acb5-b2db-4b06-ac84-616e0149b02f" providerId="ADAL" clId="{FB124FAD-0E29-492D-9761-DC0C30E06B81}" dt="2023-02-09T19:33:39.084" v="12144" actId="15"/>
          <ac:spMkLst>
            <pc:docMk/>
            <pc:sldMk cId="158867032" sldId="698"/>
            <ac:spMk id="3" creationId="{3C7EDDAF-65E9-4ABD-F3BF-C00386A11F50}"/>
          </ac:spMkLst>
        </pc:spChg>
        <pc:spChg chg="mod">
          <ac:chgData name="BADHAM, JENNIFER M." userId="d3e5acb5-b2db-4b06-ac84-616e0149b02f" providerId="ADAL" clId="{FB124FAD-0E29-492D-9761-DC0C30E06B81}" dt="2023-02-09T19:32:47.822" v="12075" actId="20577"/>
          <ac:spMkLst>
            <pc:docMk/>
            <pc:sldMk cId="158867032" sldId="698"/>
            <ac:spMk id="4" creationId="{9F06F498-D37B-9A0B-213F-63F59D5057B9}"/>
          </ac:spMkLst>
        </pc:spChg>
      </pc:sldChg>
      <pc:sldChg chg="modSp add mod ord">
        <pc:chgData name="BADHAM, JENNIFER M." userId="d3e5acb5-b2db-4b06-ac84-616e0149b02f" providerId="ADAL" clId="{FB124FAD-0E29-492D-9761-DC0C30E06B81}" dt="2023-02-09T18:52:53.876" v="9904" actId="20577"/>
        <pc:sldMkLst>
          <pc:docMk/>
          <pc:sldMk cId="2536167063" sldId="699"/>
        </pc:sldMkLst>
        <pc:spChg chg="mod">
          <ac:chgData name="BADHAM, JENNIFER M." userId="d3e5acb5-b2db-4b06-ac84-616e0149b02f" providerId="ADAL" clId="{FB124FAD-0E29-492D-9761-DC0C30E06B81}" dt="2023-02-09T18:17:12.473" v="8146" actId="20577"/>
          <ac:spMkLst>
            <pc:docMk/>
            <pc:sldMk cId="2536167063" sldId="699"/>
            <ac:spMk id="2" creationId="{B02758A0-EF6C-85F3-AD9E-0EBDD908AC60}"/>
          </ac:spMkLst>
        </pc:spChg>
        <pc:spChg chg="mod">
          <ac:chgData name="BADHAM, JENNIFER M." userId="d3e5acb5-b2db-4b06-ac84-616e0149b02f" providerId="ADAL" clId="{FB124FAD-0E29-492D-9761-DC0C30E06B81}" dt="2023-02-09T18:50:53.258" v="9864" actId="20577"/>
          <ac:spMkLst>
            <pc:docMk/>
            <pc:sldMk cId="2536167063" sldId="699"/>
            <ac:spMk id="3" creationId="{3C7EDDAF-65E9-4ABD-F3BF-C00386A11F50}"/>
          </ac:spMkLst>
        </pc:spChg>
        <pc:spChg chg="mod">
          <ac:chgData name="BADHAM, JENNIFER M." userId="d3e5acb5-b2db-4b06-ac84-616e0149b02f" providerId="ADAL" clId="{FB124FAD-0E29-492D-9761-DC0C30E06B81}" dt="2023-02-09T18:52:53.876" v="9904" actId="20577"/>
          <ac:spMkLst>
            <pc:docMk/>
            <pc:sldMk cId="2536167063" sldId="699"/>
            <ac:spMk id="4" creationId="{9F06F498-D37B-9A0B-213F-63F59D5057B9}"/>
          </ac:spMkLst>
        </pc:spChg>
      </pc:sldChg>
      <pc:sldChg chg="addSp delSp modSp new mod modClrScheme chgLayout">
        <pc:chgData name="BADHAM, JENNIFER M." userId="d3e5acb5-b2db-4b06-ac84-616e0149b02f" providerId="ADAL" clId="{FB124FAD-0E29-492D-9761-DC0C30E06B81}" dt="2023-02-09T19:03:14.434" v="10690" actId="20577"/>
        <pc:sldMkLst>
          <pc:docMk/>
          <pc:sldMk cId="747340634" sldId="700"/>
        </pc:sldMkLst>
        <pc:spChg chg="del mod ord">
          <ac:chgData name="BADHAM, JENNIFER M." userId="d3e5acb5-b2db-4b06-ac84-616e0149b02f" providerId="ADAL" clId="{FB124FAD-0E29-492D-9761-DC0C30E06B81}" dt="2023-02-09T18:57:25.532" v="9958" actId="700"/>
          <ac:spMkLst>
            <pc:docMk/>
            <pc:sldMk cId="747340634" sldId="700"/>
            <ac:spMk id="2" creationId="{BBD89B21-C716-C6D2-0760-F5F5769825B6}"/>
          </ac:spMkLst>
        </pc:spChg>
        <pc:spChg chg="del mod ord">
          <ac:chgData name="BADHAM, JENNIFER M." userId="d3e5acb5-b2db-4b06-ac84-616e0149b02f" providerId="ADAL" clId="{FB124FAD-0E29-492D-9761-DC0C30E06B81}" dt="2023-02-09T18:57:25.532" v="9958" actId="700"/>
          <ac:spMkLst>
            <pc:docMk/>
            <pc:sldMk cId="747340634" sldId="700"/>
            <ac:spMk id="3" creationId="{B2035D2D-8871-6F89-90B7-710C4BE70C52}"/>
          </ac:spMkLst>
        </pc:spChg>
        <pc:spChg chg="add mod ord">
          <ac:chgData name="BADHAM, JENNIFER M." userId="d3e5acb5-b2db-4b06-ac84-616e0149b02f" providerId="ADAL" clId="{FB124FAD-0E29-492D-9761-DC0C30E06B81}" dt="2023-02-09T19:03:14.434" v="10690" actId="20577"/>
          <ac:spMkLst>
            <pc:docMk/>
            <pc:sldMk cId="747340634" sldId="700"/>
            <ac:spMk id="4" creationId="{7ADA8F44-24ED-6817-C74E-A85731BA2236}"/>
          </ac:spMkLst>
        </pc:spChg>
        <pc:spChg chg="add mod ord">
          <ac:chgData name="BADHAM, JENNIFER M." userId="d3e5acb5-b2db-4b06-ac84-616e0149b02f" providerId="ADAL" clId="{FB124FAD-0E29-492D-9761-DC0C30E06B81}" dt="2023-02-09T19:02:10.414" v="10680" actId="6549"/>
          <ac:spMkLst>
            <pc:docMk/>
            <pc:sldMk cId="747340634" sldId="700"/>
            <ac:spMk id="5" creationId="{D6ECBC4F-B3BB-7450-CF4F-0D07556F962B}"/>
          </ac:spMkLst>
        </pc:spChg>
        <pc:spChg chg="add del mod">
          <ac:chgData name="BADHAM, JENNIFER M." userId="d3e5acb5-b2db-4b06-ac84-616e0149b02f" providerId="ADAL" clId="{FB124FAD-0E29-492D-9761-DC0C30E06B81}" dt="2023-02-09T18:58:22.378" v="9993"/>
          <ac:spMkLst>
            <pc:docMk/>
            <pc:sldMk cId="747340634" sldId="700"/>
            <ac:spMk id="6" creationId="{41FB0F5A-45E2-D891-4F5B-B97A73A47ABB}"/>
          </ac:spMkLst>
        </pc:spChg>
        <pc:spChg chg="add del mod">
          <ac:chgData name="BADHAM, JENNIFER M." userId="d3e5acb5-b2db-4b06-ac84-616e0149b02f" providerId="ADAL" clId="{FB124FAD-0E29-492D-9761-DC0C30E06B81}" dt="2023-02-09T18:58:22.378" v="9993"/>
          <ac:spMkLst>
            <pc:docMk/>
            <pc:sldMk cId="747340634" sldId="700"/>
            <ac:spMk id="7" creationId="{65C1EE76-4847-ACEB-5BF0-FA6977CC8C70}"/>
          </ac:spMkLst>
        </pc:spChg>
      </pc:sldChg>
      <pc:sldChg chg="addSp modSp new mod ord modClrScheme chgLayout">
        <pc:chgData name="BADHAM, JENNIFER M." userId="d3e5acb5-b2db-4b06-ac84-616e0149b02f" providerId="ADAL" clId="{FB124FAD-0E29-492D-9761-DC0C30E06B81}" dt="2023-02-09T19:48:45.176" v="12936"/>
        <pc:sldMkLst>
          <pc:docMk/>
          <pc:sldMk cId="3587686262" sldId="701"/>
        </pc:sldMkLst>
        <pc:spChg chg="mod ord">
          <ac:chgData name="BADHAM, JENNIFER M." userId="d3e5acb5-b2db-4b06-ac84-616e0149b02f" providerId="ADAL" clId="{FB124FAD-0E29-492D-9761-DC0C30E06B81}" dt="2023-02-09T19:43:52.156" v="12860" actId="20577"/>
          <ac:spMkLst>
            <pc:docMk/>
            <pc:sldMk cId="3587686262" sldId="701"/>
            <ac:spMk id="2" creationId="{DCA2B7DC-4C86-3AC5-148C-1D79D7899FD5}"/>
          </ac:spMkLst>
        </pc:spChg>
        <pc:spChg chg="add mod ord">
          <ac:chgData name="BADHAM, JENNIFER M." userId="d3e5acb5-b2db-4b06-ac84-616e0149b02f" providerId="ADAL" clId="{FB124FAD-0E29-492D-9761-DC0C30E06B81}" dt="2023-02-09T19:37:52.553" v="12580" actId="27636"/>
          <ac:spMkLst>
            <pc:docMk/>
            <pc:sldMk cId="3587686262" sldId="701"/>
            <ac:spMk id="3" creationId="{B23066D2-0A10-A3D7-6E82-93B0AF200A3E}"/>
          </ac:spMkLst>
        </pc:spChg>
        <pc:spChg chg="add mod ord">
          <ac:chgData name="BADHAM, JENNIFER M." userId="d3e5acb5-b2db-4b06-ac84-616e0149b02f" providerId="ADAL" clId="{FB124FAD-0E29-492D-9761-DC0C30E06B81}" dt="2023-02-09T19:39:20.574" v="12752" actId="20577"/>
          <ac:spMkLst>
            <pc:docMk/>
            <pc:sldMk cId="3587686262" sldId="701"/>
            <ac:spMk id="4" creationId="{6DC4779C-936C-06D1-7699-739C5BD166CC}"/>
          </ac:spMkLst>
        </pc:spChg>
        <pc:spChg chg="add mod ord">
          <ac:chgData name="BADHAM, JENNIFER M." userId="d3e5acb5-b2db-4b06-ac84-616e0149b02f" providerId="ADAL" clId="{FB124FAD-0E29-492D-9761-DC0C30E06B81}" dt="2023-02-09T19:34:58.638" v="12222" actId="20577"/>
          <ac:spMkLst>
            <pc:docMk/>
            <pc:sldMk cId="3587686262" sldId="701"/>
            <ac:spMk id="5" creationId="{4113D60F-5D12-0CBC-D5D7-542EF07C407A}"/>
          </ac:spMkLst>
        </pc:spChg>
        <pc:spChg chg="add mod ord">
          <ac:chgData name="BADHAM, JENNIFER M." userId="d3e5acb5-b2db-4b06-ac84-616e0149b02f" providerId="ADAL" clId="{FB124FAD-0E29-492D-9761-DC0C30E06B81}" dt="2023-02-09T19:38:03.835" v="12581"/>
          <ac:spMkLst>
            <pc:docMk/>
            <pc:sldMk cId="3587686262" sldId="701"/>
            <ac:spMk id="6" creationId="{111C7BBE-CD4D-1332-4748-36E59DB2A08C}"/>
          </ac:spMkLst>
        </pc:spChg>
      </pc:sldChg>
      <pc:sldChg chg="addSp delSp modSp new mod modClrScheme chgLayout">
        <pc:chgData name="BADHAM, JENNIFER M." userId="d3e5acb5-b2db-4b06-ac84-616e0149b02f" providerId="ADAL" clId="{FB124FAD-0E29-492D-9761-DC0C30E06B81}" dt="2023-02-09T19:48:23.446" v="12931" actId="20577"/>
        <pc:sldMkLst>
          <pc:docMk/>
          <pc:sldMk cId="3507762326" sldId="702"/>
        </pc:sldMkLst>
        <pc:spChg chg="del">
          <ac:chgData name="BADHAM, JENNIFER M." userId="d3e5acb5-b2db-4b06-ac84-616e0149b02f" providerId="ADAL" clId="{FB124FAD-0E29-492D-9761-DC0C30E06B81}" dt="2023-02-09T19:46:15.744" v="12866" actId="700"/>
          <ac:spMkLst>
            <pc:docMk/>
            <pc:sldMk cId="3507762326" sldId="702"/>
            <ac:spMk id="2" creationId="{3D8175A5-77FA-DE67-2548-B7A7F286A110}"/>
          </ac:spMkLst>
        </pc:spChg>
        <pc:spChg chg="add mod">
          <ac:chgData name="BADHAM, JENNIFER M." userId="d3e5acb5-b2db-4b06-ac84-616e0149b02f" providerId="ADAL" clId="{FB124FAD-0E29-492D-9761-DC0C30E06B81}" dt="2023-02-09T19:48:23.446" v="12931" actId="20577"/>
          <ac:spMkLst>
            <pc:docMk/>
            <pc:sldMk cId="3507762326" sldId="702"/>
            <ac:spMk id="3" creationId="{75EAFF51-EB5A-9AD0-B001-4C89A1E559E3}"/>
          </ac:spMkLst>
        </pc:spChg>
      </pc:sldChg>
      <pc:sldMasterChg chg="addSldLayout delSldLayout">
        <pc:chgData name="BADHAM, JENNIFER M." userId="d3e5acb5-b2db-4b06-ac84-616e0149b02f" providerId="ADAL" clId="{FB124FAD-0E29-492D-9761-DC0C30E06B81}" dt="2023-02-09T19:33:51.880" v="12146" actId="47"/>
        <pc:sldMasterMkLst>
          <pc:docMk/>
          <pc:sldMasterMk cId="713788537" sldId="2147483665"/>
        </pc:sldMasterMkLst>
        <pc:sldLayoutChg chg="del">
          <pc:chgData name="BADHAM, JENNIFER M." userId="d3e5acb5-b2db-4b06-ac84-616e0149b02f" providerId="ADAL" clId="{FB124FAD-0E29-492D-9761-DC0C30E06B81}" dt="2023-02-09T17:42:17.480" v="7204" actId="47"/>
          <pc:sldLayoutMkLst>
            <pc:docMk/>
            <pc:sldMasterMk cId="713788537" sldId="2147483665"/>
            <pc:sldLayoutMk cId="3009074436" sldId="2147483675"/>
          </pc:sldLayoutMkLst>
        </pc:sldLayoutChg>
        <pc:sldLayoutChg chg="del">
          <pc:chgData name="BADHAM, JENNIFER M." userId="d3e5acb5-b2db-4b06-ac84-616e0149b02f" providerId="ADAL" clId="{FB124FAD-0E29-492D-9761-DC0C30E06B81}" dt="2023-02-08T01:23:10.493" v="966" actId="47"/>
          <pc:sldLayoutMkLst>
            <pc:docMk/>
            <pc:sldMasterMk cId="713788537" sldId="2147483665"/>
            <pc:sldLayoutMk cId="2499016966" sldId="2147483676"/>
          </pc:sldLayoutMkLst>
        </pc:sldLayoutChg>
        <pc:sldLayoutChg chg="add del">
          <pc:chgData name="BADHAM, JENNIFER M." userId="d3e5acb5-b2db-4b06-ac84-616e0149b02f" providerId="ADAL" clId="{FB124FAD-0E29-492D-9761-DC0C30E06B81}" dt="2023-02-09T19:33:51.880" v="12146" actId="47"/>
          <pc:sldLayoutMkLst>
            <pc:docMk/>
            <pc:sldMasterMk cId="713788537" sldId="2147483665"/>
            <pc:sldLayoutMk cId="2705911843" sldId="2147483679"/>
          </pc:sldLayoutMkLst>
        </pc:sldLayoutChg>
      </pc:sldMasterChg>
    </pc:docChg>
  </pc:docChgLst>
  <pc:docChgLst>
    <pc:chgData name="BADHAM, JENNIFER M." userId="S::gtrg45@durham.ac.uk::d3e5acb5-b2db-4b06-ac84-616e0149b02f" providerId="AD" clId="Web-{69B52C3A-4769-4B97-15E8-C1D1CC0A0013}"/>
    <pc:docChg chg="addSld modSld">
      <pc:chgData name="BADHAM, JENNIFER M." userId="S::gtrg45@durham.ac.uk::d3e5acb5-b2db-4b06-ac84-616e0149b02f" providerId="AD" clId="Web-{69B52C3A-4769-4B97-15E8-C1D1CC0A0013}" dt="2021-11-18T16:34:29.672" v="128" actId="1076"/>
      <pc:docMkLst>
        <pc:docMk/>
      </pc:docMkLst>
      <pc:sldChg chg="addSp delSp modSp new">
        <pc:chgData name="BADHAM, JENNIFER M." userId="S::gtrg45@durham.ac.uk::d3e5acb5-b2db-4b06-ac84-616e0149b02f" providerId="AD" clId="Web-{69B52C3A-4769-4B97-15E8-C1D1CC0A0013}" dt="2021-11-18T16:34:29.672" v="128" actId="1076"/>
        <pc:sldMkLst>
          <pc:docMk/>
          <pc:sldMk cId="3198540589" sldId="445"/>
        </pc:sldMkLst>
        <pc:spChg chg="mod">
          <ac:chgData name="BADHAM, JENNIFER M." userId="S::gtrg45@durham.ac.uk::d3e5acb5-b2db-4b06-ac84-616e0149b02f" providerId="AD" clId="Web-{69B52C3A-4769-4B97-15E8-C1D1CC0A0013}" dt="2021-11-18T16:34:02.061" v="125" actId="20577"/>
          <ac:spMkLst>
            <pc:docMk/>
            <pc:sldMk cId="3198540589" sldId="445"/>
            <ac:spMk id="2" creationId="{CA151454-4F6A-4B23-8F3C-746E6D367CF3}"/>
          </ac:spMkLst>
        </pc:spChg>
        <pc:spChg chg="del">
          <ac:chgData name="BADHAM, JENNIFER M." userId="S::gtrg45@durham.ac.uk::d3e5acb5-b2db-4b06-ac84-616e0149b02f" providerId="AD" clId="Web-{69B52C3A-4769-4B97-15E8-C1D1CC0A0013}" dt="2021-11-18T16:24:23.732" v="5"/>
          <ac:spMkLst>
            <pc:docMk/>
            <pc:sldMk cId="3198540589" sldId="445"/>
            <ac:spMk id="3" creationId="{596C8420-9AD6-4DC2-B411-73804FC5005F}"/>
          </ac:spMkLst>
        </pc:spChg>
        <pc:graphicFrameChg chg="add mod ord modGraphic">
          <ac:chgData name="BADHAM, JENNIFER M." userId="S::gtrg45@durham.ac.uk::d3e5acb5-b2db-4b06-ac84-616e0149b02f" providerId="AD" clId="Web-{69B52C3A-4769-4B97-15E8-C1D1CC0A0013}" dt="2021-11-18T16:34:29.672" v="128" actId="1076"/>
          <ac:graphicFrameMkLst>
            <pc:docMk/>
            <pc:sldMk cId="3198540589" sldId="445"/>
            <ac:graphicFrameMk id="4" creationId="{26BCA505-469A-4062-8CB6-7C19E051CA52}"/>
          </ac:graphicFrameMkLst>
        </pc:graphicFrameChg>
      </pc:sldChg>
    </pc:docChg>
  </pc:docChgLst>
  <pc:docChgLst>
    <pc:chgData name="BADHAM, JENNIFER M." userId="S::gtrg45@durham.ac.uk::d3e5acb5-b2db-4b06-ac84-616e0149b02f" providerId="AD" clId="Web-{04DA52C9-6253-1D33-3008-A0DF5A0698A8}"/>
    <pc:docChg chg="addSld modSld sldOrd">
      <pc:chgData name="BADHAM, JENNIFER M." userId="S::gtrg45@durham.ac.uk::d3e5acb5-b2db-4b06-ac84-616e0149b02f" providerId="AD" clId="Web-{04DA52C9-6253-1D33-3008-A0DF5A0698A8}" dt="2022-01-06T17:49:50.824" v="159" actId="1076"/>
      <pc:docMkLst>
        <pc:docMk/>
      </pc:docMkLst>
      <pc:sldChg chg="addSp delSp modSp">
        <pc:chgData name="BADHAM, JENNIFER M." userId="S::gtrg45@durham.ac.uk::d3e5acb5-b2db-4b06-ac84-616e0149b02f" providerId="AD" clId="Web-{04DA52C9-6253-1D33-3008-A0DF5A0698A8}" dt="2022-01-06T16:34:18.015" v="50" actId="1076"/>
        <pc:sldMkLst>
          <pc:docMk/>
          <pc:sldMk cId="1507670706" sldId="498"/>
        </pc:sldMkLst>
        <pc:spChg chg="add mod">
          <ac:chgData name="BADHAM, JENNIFER M." userId="S::gtrg45@durham.ac.uk::d3e5acb5-b2db-4b06-ac84-616e0149b02f" providerId="AD" clId="Web-{04DA52C9-6253-1D33-3008-A0DF5A0698A8}" dt="2022-01-06T16:32:24.090" v="23" actId="14100"/>
          <ac:spMkLst>
            <pc:docMk/>
            <pc:sldMk cId="1507670706" sldId="498"/>
            <ac:spMk id="7" creationId="{A510EB2A-446B-41ED-85D4-C6C1BDA7F62C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32:55.919" v="26" actId="1076"/>
          <ac:spMkLst>
            <pc:docMk/>
            <pc:sldMk cId="1507670706" sldId="498"/>
            <ac:spMk id="8" creationId="{2B2BA639-B03F-4617-ABC0-2D38F2CF15FB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33:51.311" v="38" actId="20577"/>
          <ac:spMkLst>
            <pc:docMk/>
            <pc:sldMk cId="1507670706" sldId="498"/>
            <ac:spMk id="9" creationId="{23552A3E-7373-489C-BA5B-AA3C55451621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34:18.015" v="50" actId="1076"/>
          <ac:spMkLst>
            <pc:docMk/>
            <pc:sldMk cId="1507670706" sldId="498"/>
            <ac:spMk id="10" creationId="{879A4251-373A-4FA6-9BE2-6A54AE088E2D}"/>
          </ac:spMkLst>
        </pc:spChg>
        <pc:picChg chg="add del mod">
          <ac:chgData name="BADHAM, JENNIFER M." userId="S::gtrg45@durham.ac.uk::d3e5acb5-b2db-4b06-ac84-616e0149b02f" providerId="AD" clId="Web-{04DA52C9-6253-1D33-3008-A0DF5A0698A8}" dt="2022-01-06T16:28:59.023" v="4"/>
          <ac:picMkLst>
            <pc:docMk/>
            <pc:sldMk cId="1507670706" sldId="498"/>
            <ac:picMk id="2" creationId="{108E481B-B8BB-44EC-92B5-0ECDF955F21A}"/>
          </ac:picMkLst>
        </pc:picChg>
        <pc:picChg chg="add mod">
          <ac:chgData name="BADHAM, JENNIFER M." userId="S::gtrg45@durham.ac.uk::d3e5acb5-b2db-4b06-ac84-616e0149b02f" providerId="AD" clId="Web-{04DA52C9-6253-1D33-3008-A0DF5A0698A8}" dt="2022-01-06T16:31:24.729" v="17" actId="1076"/>
          <ac:picMkLst>
            <pc:docMk/>
            <pc:sldMk cId="1507670706" sldId="498"/>
            <ac:picMk id="5" creationId="{762957C7-BC9B-4CC2-9015-EF7CBC6F72FA}"/>
          </ac:picMkLst>
        </pc:picChg>
        <pc:picChg chg="add mod">
          <ac:chgData name="BADHAM, JENNIFER M." userId="S::gtrg45@durham.ac.uk::d3e5acb5-b2db-4b06-ac84-616e0149b02f" providerId="AD" clId="Web-{04DA52C9-6253-1D33-3008-A0DF5A0698A8}" dt="2022-01-06T16:31:34.011" v="19" actId="1076"/>
          <ac:picMkLst>
            <pc:docMk/>
            <pc:sldMk cId="1507670706" sldId="498"/>
            <ac:picMk id="6" creationId="{9202768C-D110-4DB8-B7D6-4326453B82AC}"/>
          </ac:picMkLst>
        </pc:picChg>
      </pc:sldChg>
      <pc:sldChg chg="addSp delSp modSp new">
        <pc:chgData name="BADHAM, JENNIFER M." userId="S::gtrg45@durham.ac.uk::d3e5acb5-b2db-4b06-ac84-616e0149b02f" providerId="AD" clId="Web-{04DA52C9-6253-1D33-3008-A0DF5A0698A8}" dt="2022-01-06T16:49:10.177" v="79" actId="1076"/>
        <pc:sldMkLst>
          <pc:docMk/>
          <pc:sldMk cId="3307947402" sldId="499"/>
        </pc:sldMkLst>
        <pc:spChg chg="mod">
          <ac:chgData name="BADHAM, JENNIFER M." userId="S::gtrg45@durham.ac.uk::d3e5acb5-b2db-4b06-ac84-616e0149b02f" providerId="AD" clId="Web-{04DA52C9-6253-1D33-3008-A0DF5A0698A8}" dt="2022-01-06T16:34:57.016" v="58" actId="20577"/>
          <ac:spMkLst>
            <pc:docMk/>
            <pc:sldMk cId="3307947402" sldId="499"/>
            <ac:spMk id="2" creationId="{89897587-608A-4965-AEC6-6B4E488BEBA5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49:10.177" v="79" actId="1076"/>
          <ac:spMkLst>
            <pc:docMk/>
            <pc:sldMk cId="3307947402" sldId="499"/>
            <ac:spMk id="6" creationId="{A862711E-F179-4B02-BC7E-CA10E01343F6}"/>
          </ac:spMkLst>
        </pc:spChg>
        <pc:spChg chg="add del mod">
          <ac:chgData name="BADHAM, JENNIFER M." userId="S::gtrg45@durham.ac.uk::d3e5acb5-b2db-4b06-ac84-616e0149b02f" providerId="AD" clId="Web-{04DA52C9-6253-1D33-3008-A0DF5A0698A8}" dt="2022-01-06T16:35:13.829" v="65"/>
          <ac:spMkLst>
            <pc:docMk/>
            <pc:sldMk cId="3307947402" sldId="499"/>
            <ac:spMk id="8" creationId="{7589AE04-A9F3-4B6C-A66A-F57AA7BA6890}"/>
          </ac:spMkLst>
        </pc:spChg>
        <pc:picChg chg="add mod">
          <ac:chgData name="BADHAM, JENNIFER M." userId="S::gtrg45@durham.ac.uk::d3e5acb5-b2db-4b06-ac84-616e0149b02f" providerId="AD" clId="Web-{04DA52C9-6253-1D33-3008-A0DF5A0698A8}" dt="2022-01-06T16:35:37.923" v="70" actId="1076"/>
          <ac:picMkLst>
            <pc:docMk/>
            <pc:sldMk cId="3307947402" sldId="499"/>
            <ac:picMk id="4" creationId="{58CD125E-CE31-4B9C-95B6-A0AB68603977}"/>
          </ac:picMkLst>
        </pc:picChg>
      </pc:sldChg>
      <pc:sldChg chg="addSp modSp new">
        <pc:chgData name="BADHAM, JENNIFER M." userId="S::gtrg45@durham.ac.uk::d3e5acb5-b2db-4b06-ac84-616e0149b02f" providerId="AD" clId="Web-{04DA52C9-6253-1D33-3008-A0DF5A0698A8}" dt="2022-01-06T16:54:06.450" v="105" actId="1076"/>
        <pc:sldMkLst>
          <pc:docMk/>
          <pc:sldMk cId="1507884441" sldId="500"/>
        </pc:sldMkLst>
        <pc:spChg chg="mod">
          <ac:chgData name="BADHAM, JENNIFER M." userId="S::gtrg45@durham.ac.uk::d3e5acb5-b2db-4b06-ac84-616e0149b02f" providerId="AD" clId="Web-{04DA52C9-6253-1D33-3008-A0DF5A0698A8}" dt="2022-01-06T16:52:01.619" v="86" actId="20577"/>
          <ac:spMkLst>
            <pc:docMk/>
            <pc:sldMk cId="1507884441" sldId="500"/>
            <ac:spMk id="2" creationId="{85094186-2B86-4531-A048-EEE50696BC16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53:55.840" v="103" actId="1076"/>
          <ac:spMkLst>
            <pc:docMk/>
            <pc:sldMk cId="1507884441" sldId="500"/>
            <ac:spMk id="6" creationId="{978B8C80-9EAA-4A0C-AF52-4B6E9630669A}"/>
          </ac:spMkLst>
        </pc:spChg>
        <pc:picChg chg="add mod ord">
          <ac:chgData name="BADHAM, JENNIFER M." userId="S::gtrg45@durham.ac.uk::d3e5acb5-b2db-4b06-ac84-616e0149b02f" providerId="AD" clId="Web-{04DA52C9-6253-1D33-3008-A0DF5A0698A8}" dt="2022-01-06T16:54:06.450" v="105" actId="1076"/>
          <ac:picMkLst>
            <pc:docMk/>
            <pc:sldMk cId="1507884441" sldId="500"/>
            <ac:picMk id="4" creationId="{834FFFA5-DBE0-4A1E-888A-4D0D80D3824F}"/>
          </ac:picMkLst>
        </pc:picChg>
        <pc:picChg chg="add mod">
          <ac:chgData name="BADHAM, JENNIFER M." userId="S::gtrg45@durham.ac.uk::d3e5acb5-b2db-4b06-ac84-616e0149b02f" providerId="AD" clId="Web-{04DA52C9-6253-1D33-3008-A0DF5A0698A8}" dt="2022-01-06T16:53:52.309" v="102" actId="1076"/>
          <ac:picMkLst>
            <pc:docMk/>
            <pc:sldMk cId="1507884441" sldId="500"/>
            <ac:picMk id="8" creationId="{C203FB70-A964-4540-BCD1-95B5E58C8F30}"/>
          </ac:picMkLst>
        </pc:picChg>
      </pc:sldChg>
      <pc:sldChg chg="addSp modSp new mod ord modClrScheme chgLayout">
        <pc:chgData name="BADHAM, JENNIFER M." userId="S::gtrg45@durham.ac.uk::d3e5acb5-b2db-4b06-ac84-616e0149b02f" providerId="AD" clId="Web-{04DA52C9-6253-1D33-3008-A0DF5A0698A8}" dt="2022-01-06T17:29:22.878" v="120" actId="20577"/>
        <pc:sldMkLst>
          <pc:docMk/>
          <pc:sldMk cId="2098965053" sldId="501"/>
        </pc:sldMkLst>
        <pc:spChg chg="mod ord">
          <ac:chgData name="BADHAM, JENNIFER M." userId="S::gtrg45@durham.ac.uk::d3e5acb5-b2db-4b06-ac84-616e0149b02f" providerId="AD" clId="Web-{04DA52C9-6253-1D33-3008-A0DF5A0698A8}" dt="2022-01-06T16:56:25.469" v="108"/>
          <ac:spMkLst>
            <pc:docMk/>
            <pc:sldMk cId="2098965053" sldId="501"/>
            <ac:spMk id="2" creationId="{5B9BAAB0-367F-41E9-BB3B-16C76209AC83}"/>
          </ac:spMkLst>
        </pc:spChg>
        <pc:spChg chg="add mod ord">
          <ac:chgData name="BADHAM, JENNIFER M." userId="S::gtrg45@durham.ac.uk::d3e5acb5-b2db-4b06-ac84-616e0149b02f" providerId="AD" clId="Web-{04DA52C9-6253-1D33-3008-A0DF5A0698A8}" dt="2022-01-06T17:29:22.878" v="120" actId="20577"/>
          <ac:spMkLst>
            <pc:docMk/>
            <pc:sldMk cId="2098965053" sldId="501"/>
            <ac:spMk id="3" creationId="{797BB5D8-152A-471A-B67F-3F5D05C7F810}"/>
          </ac:spMkLst>
        </pc:spChg>
      </pc:sldChg>
      <pc:sldChg chg="addSp delSp modSp new mod modClrScheme chgLayout">
        <pc:chgData name="BADHAM, JENNIFER M." userId="S::gtrg45@durham.ac.uk::d3e5acb5-b2db-4b06-ac84-616e0149b02f" providerId="AD" clId="Web-{04DA52C9-6253-1D33-3008-A0DF5A0698A8}" dt="2022-01-06T17:49:50.824" v="159" actId="1076"/>
        <pc:sldMkLst>
          <pc:docMk/>
          <pc:sldMk cId="4097643706" sldId="502"/>
        </pc:sldMkLst>
        <pc:spChg chg="mod ord">
          <ac:chgData name="BADHAM, JENNIFER M." userId="S::gtrg45@durham.ac.uk::d3e5acb5-b2db-4b06-ac84-616e0149b02f" providerId="AD" clId="Web-{04DA52C9-6253-1D33-3008-A0DF5A0698A8}" dt="2022-01-06T17:49:36.166" v="157" actId="20577"/>
          <ac:spMkLst>
            <pc:docMk/>
            <pc:sldMk cId="4097643706" sldId="502"/>
            <ac:spMk id="2" creationId="{7E2C01EE-EDE8-4FE9-BA11-9E1CC256004A}"/>
          </ac:spMkLst>
        </pc:spChg>
        <pc:spChg chg="del">
          <ac:chgData name="BADHAM, JENNIFER M." userId="S::gtrg45@durham.ac.uk::d3e5acb5-b2db-4b06-ac84-616e0149b02f" providerId="AD" clId="Web-{04DA52C9-6253-1D33-3008-A0DF5A0698A8}" dt="2022-01-06T17:48:56.023" v="122"/>
          <ac:spMkLst>
            <pc:docMk/>
            <pc:sldMk cId="4097643706" sldId="502"/>
            <ac:spMk id="3" creationId="{C1D61961-DCE7-4451-AB6F-3B78000E3ED1}"/>
          </ac:spMkLst>
        </pc:spChg>
        <pc:picChg chg="add mod">
          <ac:chgData name="BADHAM, JENNIFER M." userId="S::gtrg45@durham.ac.uk::d3e5acb5-b2db-4b06-ac84-616e0149b02f" providerId="AD" clId="Web-{04DA52C9-6253-1D33-3008-A0DF5A0698A8}" dt="2022-01-06T17:49:50.824" v="159" actId="1076"/>
          <ac:picMkLst>
            <pc:docMk/>
            <pc:sldMk cId="4097643706" sldId="502"/>
            <ac:picMk id="4" creationId="{9F37C109-64D3-4AEE-8B92-589192677249}"/>
          </ac:picMkLst>
        </pc:picChg>
      </pc:sldChg>
    </pc:docChg>
  </pc:docChgLst>
  <pc:docChgLst>
    <pc:chgData name="BADHAM, JENNIFER M." userId="S::gtrg45@durham.ac.uk::d3e5acb5-b2db-4b06-ac84-616e0149b02f" providerId="AD" clId="Web-{FB69C539-601F-F823-00DA-687F1879C6DE}"/>
    <pc:docChg chg="addSld delSld modSld addMainMaster">
      <pc:chgData name="BADHAM, JENNIFER M." userId="S::gtrg45@durham.ac.uk::d3e5acb5-b2db-4b06-ac84-616e0149b02f" providerId="AD" clId="Web-{FB69C539-601F-F823-00DA-687F1879C6DE}" dt="2021-10-19T00:09:57.903" v="174" actId="1076"/>
      <pc:docMkLst>
        <pc:docMk/>
      </pc:docMkLst>
      <pc:sldChg chg="addSp modSp mod modClrScheme chgLayout">
        <pc:chgData name="BADHAM, JENNIFER M." userId="S::gtrg45@durham.ac.uk::d3e5acb5-b2db-4b06-ac84-616e0149b02f" providerId="AD" clId="Web-{FB69C539-601F-F823-00DA-687F1879C6DE}" dt="2021-10-18T23:52:50.086" v="66" actId="1076"/>
        <pc:sldMkLst>
          <pc:docMk/>
          <pc:sldMk cId="1084245452" sldId="307"/>
        </pc:sldMkLst>
        <pc:spChg chg="mod ord">
          <ac:chgData name="BADHAM, JENNIFER M." userId="S::gtrg45@durham.ac.uk::d3e5acb5-b2db-4b06-ac84-616e0149b02f" providerId="AD" clId="Web-{FB69C539-601F-F823-00DA-687F1879C6DE}" dt="2021-10-18T23:48:11.656" v="43"/>
          <ac:spMkLst>
            <pc:docMk/>
            <pc:sldMk cId="1084245452" sldId="307"/>
            <ac:spMk id="7" creationId="{CF5DF04A-DB26-49C9-81CE-83E168F5EBB8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8T23:52:50.086" v="66" actId="1076"/>
          <ac:picMkLst>
            <pc:docMk/>
            <pc:sldMk cId="1084245452" sldId="307"/>
            <ac:picMk id="2" creationId="{5D2F34C9-221C-4CFE-8183-37182D31BD7A}"/>
          </ac:picMkLst>
        </pc:picChg>
      </pc:sldChg>
      <pc:sldChg chg="del">
        <pc:chgData name="BADHAM, JENNIFER M." userId="S::gtrg45@durham.ac.uk::d3e5acb5-b2db-4b06-ac84-616e0149b02f" providerId="AD" clId="Web-{FB69C539-601F-F823-00DA-687F1879C6DE}" dt="2021-10-18T23:46:26.324" v="36"/>
        <pc:sldMkLst>
          <pc:docMk/>
          <pc:sldMk cId="1444900119" sldId="308"/>
        </pc:sldMkLst>
      </pc:sldChg>
      <pc:sldChg chg="addSp delSp modSp mod modClrScheme chgLayout">
        <pc:chgData name="BADHAM, JENNIFER M." userId="S::gtrg45@durham.ac.uk::d3e5acb5-b2db-4b06-ac84-616e0149b02f" providerId="AD" clId="Web-{FB69C539-601F-F823-00DA-687F1879C6DE}" dt="2021-10-19T00:03:53.360" v="151"/>
        <pc:sldMkLst>
          <pc:docMk/>
          <pc:sldMk cId="1406471596" sldId="319"/>
        </pc:sldMkLst>
        <pc:spChg chg="mod ord">
          <ac:chgData name="BADHAM, JENNIFER M." userId="S::gtrg45@durham.ac.uk::d3e5acb5-b2db-4b06-ac84-616e0149b02f" providerId="AD" clId="Web-{FB69C539-601F-F823-00DA-687F1879C6DE}" dt="2021-10-18T23:53:50.479" v="73"/>
          <ac:spMkLst>
            <pc:docMk/>
            <pc:sldMk cId="1406471596" sldId="319"/>
            <ac:spMk id="2" creationId="{DCB4951A-45F6-4BA8-A9B9-DA051F841EE6}"/>
          </ac:spMkLst>
        </pc:spChg>
        <pc:spChg chg="add del mod">
          <ac:chgData name="BADHAM, JENNIFER M." userId="S::gtrg45@durham.ac.uk::d3e5acb5-b2db-4b06-ac84-616e0149b02f" providerId="AD" clId="Web-{FB69C539-601F-F823-00DA-687F1879C6DE}" dt="2021-10-19T00:02:59.171" v="150" actId="1076"/>
          <ac:spMkLst>
            <pc:docMk/>
            <pc:sldMk cId="1406471596" sldId="319"/>
            <ac:spMk id="7" creationId="{5A41827F-F549-4EFB-86D4-003D2C9EAC74}"/>
          </ac:spMkLst>
        </pc:spChg>
        <pc:picChg chg="add del mod">
          <ac:chgData name="BADHAM, JENNIFER M." userId="S::gtrg45@durham.ac.uk::d3e5acb5-b2db-4b06-ac84-616e0149b02f" providerId="AD" clId="Web-{FB69C539-601F-F823-00DA-687F1879C6DE}" dt="2021-10-19T00:01:01.230" v="103"/>
          <ac:picMkLst>
            <pc:docMk/>
            <pc:sldMk cId="1406471596" sldId="319"/>
            <ac:picMk id="3" creationId="{3662AE4B-9593-4707-AFF0-55BAA2707340}"/>
          </ac:picMkLst>
        </pc:picChg>
        <pc:picChg chg="add del mod">
          <ac:chgData name="BADHAM, JENNIFER M." userId="S::gtrg45@durham.ac.uk::d3e5acb5-b2db-4b06-ac84-616e0149b02f" providerId="AD" clId="Web-{FB69C539-601F-F823-00DA-687F1879C6DE}" dt="2021-10-19T00:01:03.448" v="105"/>
          <ac:picMkLst>
            <pc:docMk/>
            <pc:sldMk cId="1406471596" sldId="319"/>
            <ac:picMk id="4" creationId="{393D1514-B134-400E-A45A-FB8CF1BD6BC8}"/>
          </ac:picMkLst>
        </pc:picChg>
        <pc:picChg chg="add del mod">
          <ac:chgData name="BADHAM, JENNIFER M." userId="S::gtrg45@durham.ac.uk::d3e5acb5-b2db-4b06-ac84-616e0149b02f" providerId="AD" clId="Web-{FB69C539-601F-F823-00DA-687F1879C6DE}" dt="2021-10-19T00:01:02.651" v="104"/>
          <ac:picMkLst>
            <pc:docMk/>
            <pc:sldMk cId="1406471596" sldId="319"/>
            <ac:picMk id="5" creationId="{54DB1B10-568A-435B-AB6D-3A60C848DDCD}"/>
          </ac:picMkLst>
        </pc:picChg>
        <pc:picChg chg="add mod">
          <ac:chgData name="BADHAM, JENNIFER M." userId="S::gtrg45@durham.ac.uk::d3e5acb5-b2db-4b06-ac84-616e0149b02f" providerId="AD" clId="Web-{FB69C539-601F-F823-00DA-687F1879C6DE}" dt="2021-10-19T00:03:53.360" v="151"/>
          <ac:picMkLst>
            <pc:docMk/>
            <pc:sldMk cId="1406471596" sldId="319"/>
            <ac:picMk id="6" creationId="{CDEA3420-8E23-4193-A22D-D123EC41D9C8}"/>
          </ac:picMkLst>
        </pc:picChg>
      </pc:sldChg>
      <pc:sldChg chg="addSp modSp mod modClrScheme chgLayout">
        <pc:chgData name="BADHAM, JENNIFER M." userId="S::gtrg45@durham.ac.uk::d3e5acb5-b2db-4b06-ac84-616e0149b02f" providerId="AD" clId="Web-{FB69C539-601F-F823-00DA-687F1879C6DE}" dt="2021-10-19T00:09:57.903" v="174" actId="1076"/>
        <pc:sldMkLst>
          <pc:docMk/>
          <pc:sldMk cId="3798971168" sldId="371"/>
        </pc:sldMkLst>
        <pc:spChg chg="mod ord">
          <ac:chgData name="BADHAM, JENNIFER M." userId="S::gtrg45@durham.ac.uk::d3e5acb5-b2db-4b06-ac84-616e0149b02f" providerId="AD" clId="Web-{FB69C539-601F-F823-00DA-687F1879C6DE}" dt="2021-10-19T00:08:18.556" v="160"/>
          <ac:spMkLst>
            <pc:docMk/>
            <pc:sldMk cId="3798971168" sldId="371"/>
            <ac:spMk id="2" creationId="{ED5D13F3-E6C9-44F2-8F41-10B35E158B08}"/>
          </ac:spMkLst>
        </pc:spChg>
        <pc:spChg chg="add mod">
          <ac:chgData name="BADHAM, JENNIFER M." userId="S::gtrg45@durham.ac.uk::d3e5acb5-b2db-4b06-ac84-616e0149b02f" providerId="AD" clId="Web-{FB69C539-601F-F823-00DA-687F1879C6DE}" dt="2021-10-19T00:09:55.090" v="173" actId="1076"/>
          <ac:spMkLst>
            <pc:docMk/>
            <pc:sldMk cId="3798971168" sldId="371"/>
            <ac:spMk id="5" creationId="{A34F02D4-CFFF-4CF0-8E1A-354579F5E282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9T00:09:57.903" v="174" actId="1076"/>
          <ac:picMkLst>
            <pc:docMk/>
            <pc:sldMk cId="3798971168" sldId="371"/>
            <ac:picMk id="3" creationId="{AB106925-CADC-4F5F-8F97-20EE62313F29}"/>
          </ac:picMkLst>
        </pc:picChg>
        <pc:picChg chg="add mod">
          <ac:chgData name="BADHAM, JENNIFER M." userId="S::gtrg45@durham.ac.uk::d3e5acb5-b2db-4b06-ac84-616e0149b02f" providerId="AD" clId="Web-{FB69C539-601F-F823-00DA-687F1879C6DE}" dt="2021-10-19T00:09:31.089" v="170" actId="1076"/>
          <ac:picMkLst>
            <pc:docMk/>
            <pc:sldMk cId="3798971168" sldId="371"/>
            <ac:picMk id="4" creationId="{0CE3E878-4158-49F9-8560-846F2CCC1DE7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B69C539-601F-F823-00DA-687F1879C6DE}" dt="2021-10-19T00:07:09.397" v="158" actId="1076"/>
        <pc:sldMkLst>
          <pc:docMk/>
          <pc:sldMk cId="2581858206" sldId="372"/>
        </pc:sldMkLst>
        <pc:spChg chg="mod ord">
          <ac:chgData name="BADHAM, JENNIFER M." userId="S::gtrg45@durham.ac.uk::d3e5acb5-b2db-4b06-ac84-616e0149b02f" providerId="AD" clId="Web-{FB69C539-601F-F823-00DA-687F1879C6DE}" dt="2021-10-18T23:57:22.113" v="89"/>
          <ac:spMkLst>
            <pc:docMk/>
            <pc:sldMk cId="2581858206" sldId="372"/>
            <ac:spMk id="2" creationId="{B78C5F1F-3C4C-41F0-9574-E3B7D8C6B0CC}"/>
          </ac:spMkLst>
        </pc:spChg>
        <pc:graphicFrameChg chg="add del mod">
          <ac:chgData name="BADHAM, JENNIFER M." userId="S::gtrg45@durham.ac.uk::d3e5acb5-b2db-4b06-ac84-616e0149b02f" providerId="AD" clId="Web-{FB69C539-601F-F823-00DA-687F1879C6DE}" dt="2021-10-19T00:04:55.206" v="152"/>
          <ac:graphicFrameMkLst>
            <pc:docMk/>
            <pc:sldMk cId="2581858206" sldId="372"/>
            <ac:graphicFrameMk id="4" creationId="{3A3EB149-45FC-4685-B35C-4739F8D7B6B1}"/>
          </ac:graphicFrameMkLst>
        </pc:graphicFrameChg>
        <pc:picChg chg="add mod">
          <ac:chgData name="BADHAM, JENNIFER M." userId="S::gtrg45@durham.ac.uk::d3e5acb5-b2db-4b06-ac84-616e0149b02f" providerId="AD" clId="Web-{FB69C539-601F-F823-00DA-687F1879C6DE}" dt="2021-10-19T00:06:48.069" v="155" actId="1076"/>
          <ac:picMkLst>
            <pc:docMk/>
            <pc:sldMk cId="2581858206" sldId="372"/>
            <ac:picMk id="21" creationId="{001B2EFF-893E-4121-B004-65164ACEBAD4}"/>
          </ac:picMkLst>
        </pc:picChg>
        <pc:picChg chg="add mod">
          <ac:chgData name="BADHAM, JENNIFER M." userId="S::gtrg45@durham.ac.uk::d3e5acb5-b2db-4b06-ac84-616e0149b02f" providerId="AD" clId="Web-{FB69C539-601F-F823-00DA-687F1879C6DE}" dt="2021-10-19T00:07:09.397" v="158" actId="1076"/>
          <ac:picMkLst>
            <pc:docMk/>
            <pc:sldMk cId="2581858206" sldId="372"/>
            <ac:picMk id="22" creationId="{71E35D67-4B69-4D21-8241-F931A344CFEF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B69C539-601F-F823-00DA-687F1879C6DE}" dt="2021-10-19T00:00:26.557" v="102"/>
        <pc:sldMkLst>
          <pc:docMk/>
          <pc:sldMk cId="794813150" sldId="373"/>
        </pc:sldMkLst>
        <pc:spChg chg="mod ord">
          <ac:chgData name="BADHAM, JENNIFER M." userId="S::gtrg45@durham.ac.uk::d3e5acb5-b2db-4b06-ac84-616e0149b02f" providerId="AD" clId="Web-{FB69C539-601F-F823-00DA-687F1879C6DE}" dt="2021-10-18T23:58:43.382" v="93"/>
          <ac:spMkLst>
            <pc:docMk/>
            <pc:sldMk cId="794813150" sldId="373"/>
            <ac:spMk id="2" creationId="{B066A5ED-B75F-405C-88CC-AAB4E837DD79}"/>
          </ac:spMkLst>
        </pc:spChg>
        <pc:spChg chg="add del mod">
          <ac:chgData name="BADHAM, JENNIFER M." userId="S::gtrg45@durham.ac.uk::d3e5acb5-b2db-4b06-ac84-616e0149b02f" providerId="AD" clId="Web-{FB69C539-601F-F823-00DA-687F1879C6DE}" dt="2021-10-19T00:00:26.557" v="102"/>
          <ac:spMkLst>
            <pc:docMk/>
            <pc:sldMk cId="794813150" sldId="373"/>
            <ac:spMk id="4" creationId="{3C43F830-0A27-4A0E-BA60-67A0436EED9A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9T00:00:22.322" v="100" actId="1076"/>
          <ac:picMkLst>
            <pc:docMk/>
            <pc:sldMk cId="794813150" sldId="373"/>
            <ac:picMk id="3" creationId="{A0DDBF44-508C-4D16-A3FA-1FD860B92138}"/>
          </ac:picMkLst>
        </pc:picChg>
      </pc:sldChg>
      <pc:sldChg chg="addSp delSp modSp add">
        <pc:chgData name="BADHAM, JENNIFER M." userId="S::gtrg45@durham.ac.uk::d3e5acb5-b2db-4b06-ac84-616e0149b02f" providerId="AD" clId="Web-{FB69C539-601F-F823-00DA-687F1879C6DE}" dt="2021-10-18T23:53:24.056" v="71"/>
        <pc:sldMkLst>
          <pc:docMk/>
          <pc:sldMk cId="3671509007" sldId="444"/>
        </pc:sldMkLst>
        <pc:spChg chg="mod">
          <ac:chgData name="BADHAM, JENNIFER M." userId="S::gtrg45@durham.ac.uk::d3e5acb5-b2db-4b06-ac84-616e0149b02f" providerId="AD" clId="Web-{FB69C539-601F-F823-00DA-687F1879C6DE}" dt="2021-10-18T23:45:46.432" v="34" actId="20577"/>
          <ac:spMkLst>
            <pc:docMk/>
            <pc:sldMk cId="3671509007" sldId="444"/>
            <ac:spMk id="2" creationId="{629D619F-55FB-449D-8871-48A64DE6A594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8T23:53:24.056" v="71"/>
          <ac:picMkLst>
            <pc:docMk/>
            <pc:sldMk cId="3671509007" sldId="444"/>
            <ac:picMk id="3" creationId="{BAB55C8F-AC5A-414B-8E9E-04C90C637C81}"/>
          </ac:picMkLst>
        </pc:picChg>
        <pc:picChg chg="del">
          <ac:chgData name="BADHAM, JENNIFER M." userId="S::gtrg45@durham.ac.uk::d3e5acb5-b2db-4b06-ac84-616e0149b02f" providerId="AD" clId="Web-{FB69C539-601F-F823-00DA-687F1879C6DE}" dt="2021-10-18T23:45:50.917" v="35"/>
          <ac:picMkLst>
            <pc:docMk/>
            <pc:sldMk cId="3671509007" sldId="444"/>
            <ac:picMk id="4" creationId="{D04E4E56-DB76-4FCB-BB04-79FA463E3603}"/>
          </ac:picMkLst>
        </pc:picChg>
      </pc:sldChg>
      <pc:sldChg chg="new del">
        <pc:chgData name="BADHAM, JENNIFER M." userId="S::gtrg45@durham.ac.uk::d3e5acb5-b2db-4b06-ac84-616e0149b02f" providerId="AD" clId="Web-{FB69C539-601F-F823-00DA-687F1879C6DE}" dt="2021-10-18T23:49:05.892" v="45"/>
        <pc:sldMkLst>
          <pc:docMk/>
          <pc:sldMk cId="26242651" sldId="445"/>
        </pc:sldMkLst>
      </pc:sldChg>
      <pc:sldMasterChg chg="add addSldLayout">
        <pc:chgData name="BADHAM, JENNIFER M." userId="S::gtrg45@durham.ac.uk::d3e5acb5-b2db-4b06-ac84-616e0149b02f" providerId="AD" clId="Web-{FB69C539-601F-F823-00DA-687F1879C6DE}" dt="2021-10-18T23:45:27.229" v="0"/>
        <pc:sldMasterMkLst>
          <pc:docMk/>
          <pc:sldMasterMk cId="713788537" sldId="2147483665"/>
        </pc:sldMasterMkLst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135077600" sldId="2147483664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3032838578" sldId="2147483666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946740732" sldId="2147483667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1449196509" sldId="2147483668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770916380" sldId="2147483669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3793655527" sldId="2147483670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354770624" sldId="2147483671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4267383672" sldId="2147483672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110809202" sldId="214748367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50618840452342E-2"/>
          <c:y val="5.5171858166066901E-2"/>
          <c:w val="0.8768495626609466"/>
          <c:h val="0.832051255722549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Select 1</c:v>
                </c:pt>
              </c:strCache>
            </c:strRef>
          </c:tx>
          <c:spPr>
            <a:ln w="9525" cap="rnd">
              <a:solidFill>
                <a:schemeClr val="dk1">
                  <a:tint val="885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25</c:v>
                </c:pt>
                <c:pt idx="3">
                  <c:v>25</c:v>
                </c:pt>
                <c:pt idx="4">
                  <c:v>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EEA-4018-AD63-DCE3F1B643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9525" cap="rnd">
              <a:solidFill>
                <a:schemeClr val="dk1">
                  <a:tint val="55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EEA-4018-AD63-DCE3F1B643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9525" cap="rnd">
              <a:solidFill>
                <a:schemeClr val="dk1">
                  <a:tint val="75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EEA-4018-AD63-DCE3F1B64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2231672"/>
        <c:axId val="462232848"/>
      </c:scatterChart>
      <c:valAx>
        <c:axId val="462231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232848"/>
        <c:crosses val="autoZero"/>
        <c:crossBetween val="midCat"/>
      </c:valAx>
      <c:valAx>
        <c:axId val="46223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231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FCFC1-19E0-488A-AA6C-45F6C5D1160E}" type="doc">
      <dgm:prSet loTypeId="urn:microsoft.com/office/officeart/2005/8/layout/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F0C26522-273F-4BC7-AE9B-D4C353D19250}">
      <dgm:prSet phldrT="[Text]"/>
      <dgm:spPr/>
      <dgm:t>
        <a:bodyPr/>
        <a:lstStyle/>
        <a:p>
          <a:r>
            <a:rPr lang="en-AU" dirty="0"/>
            <a:t>Agent-centric thinking</a:t>
          </a:r>
        </a:p>
      </dgm:t>
    </dgm:pt>
    <dgm:pt modelId="{484CC40E-6C57-4DA9-A7D4-F4B363007FF8}" type="parTrans" cxnId="{E7620773-8794-4AD4-8FD8-D42BC3940517}">
      <dgm:prSet/>
      <dgm:spPr/>
      <dgm:t>
        <a:bodyPr/>
        <a:lstStyle/>
        <a:p>
          <a:endParaRPr lang="en-AU"/>
        </a:p>
      </dgm:t>
    </dgm:pt>
    <dgm:pt modelId="{441F27EB-BBB8-4375-BC5D-F3D0717CCF15}" type="sibTrans" cxnId="{E7620773-8794-4AD4-8FD8-D42BC3940517}">
      <dgm:prSet/>
      <dgm:spPr/>
      <dgm:t>
        <a:bodyPr/>
        <a:lstStyle/>
        <a:p>
          <a:endParaRPr lang="en-AU"/>
        </a:p>
      </dgm:t>
    </dgm:pt>
    <dgm:pt modelId="{83DF8DC7-120D-4736-A4E8-1A1824E10548}">
      <dgm:prSet phldrT="[Text]"/>
      <dgm:spPr/>
      <dgm:t>
        <a:bodyPr/>
        <a:lstStyle/>
        <a:p>
          <a:r>
            <a:rPr lang="en-AU" dirty="0"/>
            <a:t>I, the agent, have certain characteristics and beliefs of my own as well as information about the world around me, and therefore will decide on some action</a:t>
          </a:r>
        </a:p>
      </dgm:t>
    </dgm:pt>
    <dgm:pt modelId="{BB1B4A6C-C5B1-4A8C-A3B1-8B5869F90124}" type="parTrans" cxnId="{44141D80-8A10-4AC7-B037-4E6B976DD4E8}">
      <dgm:prSet/>
      <dgm:spPr/>
      <dgm:t>
        <a:bodyPr/>
        <a:lstStyle/>
        <a:p>
          <a:endParaRPr lang="en-AU"/>
        </a:p>
      </dgm:t>
    </dgm:pt>
    <dgm:pt modelId="{4BF3CCB0-4521-4E70-B28D-3556CCC44873}" type="sibTrans" cxnId="{44141D80-8A10-4AC7-B037-4E6B976DD4E8}">
      <dgm:prSet/>
      <dgm:spPr/>
      <dgm:t>
        <a:bodyPr/>
        <a:lstStyle/>
        <a:p>
          <a:endParaRPr lang="en-AU"/>
        </a:p>
      </dgm:t>
    </dgm:pt>
    <dgm:pt modelId="{3F8ABC24-2BAD-4302-B332-C10B5684A127}">
      <dgm:prSet phldrT="[Text]"/>
      <dgm:spPr/>
      <dgm:t>
        <a:bodyPr/>
        <a:lstStyle/>
        <a:p>
          <a:r>
            <a:rPr lang="en-AU"/>
            <a:t>Process perspective</a:t>
          </a:r>
          <a:endParaRPr lang="en-AU" dirty="0"/>
        </a:p>
      </dgm:t>
    </dgm:pt>
    <dgm:pt modelId="{3427EA79-8C4B-441C-95CE-8B539A62DB68}" type="parTrans" cxnId="{14E9B0B4-7B34-451C-A3E9-E26349BDEBF4}">
      <dgm:prSet/>
      <dgm:spPr/>
      <dgm:t>
        <a:bodyPr/>
        <a:lstStyle/>
        <a:p>
          <a:endParaRPr lang="en-AU"/>
        </a:p>
      </dgm:t>
    </dgm:pt>
    <dgm:pt modelId="{6878AC1C-5325-49E5-BE52-09E622DA157A}" type="sibTrans" cxnId="{14E9B0B4-7B34-451C-A3E9-E26349BDEBF4}">
      <dgm:prSet/>
      <dgm:spPr/>
      <dgm:t>
        <a:bodyPr/>
        <a:lstStyle/>
        <a:p>
          <a:endParaRPr lang="en-AU"/>
        </a:p>
      </dgm:t>
    </dgm:pt>
    <dgm:pt modelId="{C561AC91-40B4-43E1-8026-55350EDEB18B}">
      <dgm:prSet phldrT="[Text]"/>
      <dgm:spPr/>
      <dgm:t>
        <a:bodyPr/>
        <a:lstStyle/>
        <a:p>
          <a:r>
            <a:rPr lang="en-AU" dirty="0"/>
            <a:t>Series of actions and consequences</a:t>
          </a:r>
        </a:p>
      </dgm:t>
    </dgm:pt>
    <dgm:pt modelId="{1730AD90-58AB-43FF-8394-CFBD980C9E7E}" type="parTrans" cxnId="{F3CD3B1F-744D-4A33-995D-E5FFE87FA9C3}">
      <dgm:prSet/>
      <dgm:spPr/>
      <dgm:t>
        <a:bodyPr/>
        <a:lstStyle/>
        <a:p>
          <a:endParaRPr lang="en-AU"/>
        </a:p>
      </dgm:t>
    </dgm:pt>
    <dgm:pt modelId="{D8FEB364-2474-4502-BCCA-1E36C3EFD6B2}" type="sibTrans" cxnId="{F3CD3B1F-744D-4A33-995D-E5FFE87FA9C3}">
      <dgm:prSet/>
      <dgm:spPr/>
      <dgm:t>
        <a:bodyPr/>
        <a:lstStyle/>
        <a:p>
          <a:endParaRPr lang="en-AU"/>
        </a:p>
      </dgm:t>
    </dgm:pt>
    <dgm:pt modelId="{EE106219-7AE1-4FF4-A2C7-02A15B4A5EC1}" type="pres">
      <dgm:prSet presAssocID="{430FCFC1-19E0-488A-AA6C-45F6C5D1160E}" presName="linear" presStyleCnt="0">
        <dgm:presLayoutVars>
          <dgm:dir/>
          <dgm:animLvl val="lvl"/>
          <dgm:resizeHandles val="exact"/>
        </dgm:presLayoutVars>
      </dgm:prSet>
      <dgm:spPr/>
    </dgm:pt>
    <dgm:pt modelId="{A0D42AFD-E628-4F92-82BE-6BE9C7139A38}" type="pres">
      <dgm:prSet presAssocID="{F0C26522-273F-4BC7-AE9B-D4C353D19250}" presName="parentLin" presStyleCnt="0"/>
      <dgm:spPr/>
    </dgm:pt>
    <dgm:pt modelId="{790AB858-9334-4A5A-9B48-819EFCCB2112}" type="pres">
      <dgm:prSet presAssocID="{F0C26522-273F-4BC7-AE9B-D4C353D19250}" presName="parentLeftMargin" presStyleLbl="node1" presStyleIdx="0" presStyleCnt="2"/>
      <dgm:spPr/>
    </dgm:pt>
    <dgm:pt modelId="{DA9C7ADC-D768-4B07-B6AE-0FE419180405}" type="pres">
      <dgm:prSet presAssocID="{F0C26522-273F-4BC7-AE9B-D4C353D192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1B46BCC-83D0-434C-B105-0D2B66E9D821}" type="pres">
      <dgm:prSet presAssocID="{F0C26522-273F-4BC7-AE9B-D4C353D19250}" presName="negativeSpace" presStyleCnt="0"/>
      <dgm:spPr/>
    </dgm:pt>
    <dgm:pt modelId="{10DF2930-290D-4D2B-AE82-E4FFD717E346}" type="pres">
      <dgm:prSet presAssocID="{F0C26522-273F-4BC7-AE9B-D4C353D19250}" presName="childText" presStyleLbl="conFgAcc1" presStyleIdx="0" presStyleCnt="2">
        <dgm:presLayoutVars>
          <dgm:bulletEnabled val="1"/>
        </dgm:presLayoutVars>
      </dgm:prSet>
      <dgm:spPr/>
    </dgm:pt>
    <dgm:pt modelId="{29C8484E-166F-4FB7-9591-E03AE9920FBC}" type="pres">
      <dgm:prSet presAssocID="{441F27EB-BBB8-4375-BC5D-F3D0717CCF15}" presName="spaceBetweenRectangles" presStyleCnt="0"/>
      <dgm:spPr/>
    </dgm:pt>
    <dgm:pt modelId="{CE542472-2A54-4600-B5C5-2EAF47BD16E9}" type="pres">
      <dgm:prSet presAssocID="{3F8ABC24-2BAD-4302-B332-C10B5684A127}" presName="parentLin" presStyleCnt="0"/>
      <dgm:spPr/>
    </dgm:pt>
    <dgm:pt modelId="{F511DB22-0088-4AA8-B7FF-37CB97477131}" type="pres">
      <dgm:prSet presAssocID="{3F8ABC24-2BAD-4302-B332-C10B5684A127}" presName="parentLeftMargin" presStyleLbl="node1" presStyleIdx="0" presStyleCnt="2"/>
      <dgm:spPr/>
    </dgm:pt>
    <dgm:pt modelId="{060E49D0-0568-4397-8846-8F90C8A13097}" type="pres">
      <dgm:prSet presAssocID="{3F8ABC24-2BAD-4302-B332-C10B5684A12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AC4EAA-C9EC-4640-9526-1DAB52EC84F9}" type="pres">
      <dgm:prSet presAssocID="{3F8ABC24-2BAD-4302-B332-C10B5684A127}" presName="negativeSpace" presStyleCnt="0"/>
      <dgm:spPr/>
    </dgm:pt>
    <dgm:pt modelId="{B3E7C690-834A-4E1E-BE71-0DA9597EF7F7}" type="pres">
      <dgm:prSet presAssocID="{3F8ABC24-2BAD-4302-B332-C10B5684A12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3CD3B1F-744D-4A33-995D-E5FFE87FA9C3}" srcId="{3F8ABC24-2BAD-4302-B332-C10B5684A127}" destId="{C561AC91-40B4-43E1-8026-55350EDEB18B}" srcOrd="0" destOrd="0" parTransId="{1730AD90-58AB-43FF-8394-CFBD980C9E7E}" sibTransId="{D8FEB364-2474-4502-BCCA-1E36C3EFD6B2}"/>
    <dgm:cxn modelId="{6DE7A121-2249-47B0-B3CA-71E93697E35A}" type="presOf" srcId="{F0C26522-273F-4BC7-AE9B-D4C353D19250}" destId="{DA9C7ADC-D768-4B07-B6AE-0FE419180405}" srcOrd="1" destOrd="0" presId="urn:microsoft.com/office/officeart/2005/8/layout/list1"/>
    <dgm:cxn modelId="{E7620773-8794-4AD4-8FD8-D42BC3940517}" srcId="{430FCFC1-19E0-488A-AA6C-45F6C5D1160E}" destId="{F0C26522-273F-4BC7-AE9B-D4C353D19250}" srcOrd="0" destOrd="0" parTransId="{484CC40E-6C57-4DA9-A7D4-F4B363007FF8}" sibTransId="{441F27EB-BBB8-4375-BC5D-F3D0717CCF15}"/>
    <dgm:cxn modelId="{44141D80-8A10-4AC7-B037-4E6B976DD4E8}" srcId="{F0C26522-273F-4BC7-AE9B-D4C353D19250}" destId="{83DF8DC7-120D-4736-A4E8-1A1824E10548}" srcOrd="0" destOrd="0" parTransId="{BB1B4A6C-C5B1-4A8C-A3B1-8B5869F90124}" sibTransId="{4BF3CCB0-4521-4E70-B28D-3556CCC44873}"/>
    <dgm:cxn modelId="{AE4B5DAE-9A26-40A2-BD20-7E9CEAC10F9D}" type="presOf" srcId="{83DF8DC7-120D-4736-A4E8-1A1824E10548}" destId="{10DF2930-290D-4D2B-AE82-E4FFD717E346}" srcOrd="0" destOrd="0" presId="urn:microsoft.com/office/officeart/2005/8/layout/list1"/>
    <dgm:cxn modelId="{14E9B0B4-7B34-451C-A3E9-E26349BDEBF4}" srcId="{430FCFC1-19E0-488A-AA6C-45F6C5D1160E}" destId="{3F8ABC24-2BAD-4302-B332-C10B5684A127}" srcOrd="1" destOrd="0" parTransId="{3427EA79-8C4B-441C-95CE-8B539A62DB68}" sibTransId="{6878AC1C-5325-49E5-BE52-09E622DA157A}"/>
    <dgm:cxn modelId="{D6868EC1-9A6B-4C39-958C-2C1A3E615A7D}" type="presOf" srcId="{C561AC91-40B4-43E1-8026-55350EDEB18B}" destId="{B3E7C690-834A-4E1E-BE71-0DA9597EF7F7}" srcOrd="0" destOrd="0" presId="urn:microsoft.com/office/officeart/2005/8/layout/list1"/>
    <dgm:cxn modelId="{1F639FD0-A44D-4DE9-9FC4-A56EAC362303}" type="presOf" srcId="{F0C26522-273F-4BC7-AE9B-D4C353D19250}" destId="{790AB858-9334-4A5A-9B48-819EFCCB2112}" srcOrd="0" destOrd="0" presId="urn:microsoft.com/office/officeart/2005/8/layout/list1"/>
    <dgm:cxn modelId="{E15DFEF9-293D-4CD5-9AEB-1F8E4AB7B7D0}" type="presOf" srcId="{3F8ABC24-2BAD-4302-B332-C10B5684A127}" destId="{F511DB22-0088-4AA8-B7FF-37CB97477131}" srcOrd="0" destOrd="0" presId="urn:microsoft.com/office/officeart/2005/8/layout/list1"/>
    <dgm:cxn modelId="{CEDC7EFE-D301-4694-88B5-6DA3E3A489B7}" type="presOf" srcId="{3F8ABC24-2BAD-4302-B332-C10B5684A127}" destId="{060E49D0-0568-4397-8846-8F90C8A13097}" srcOrd="1" destOrd="0" presId="urn:microsoft.com/office/officeart/2005/8/layout/list1"/>
    <dgm:cxn modelId="{4FF796FE-E291-4BFA-B6B5-4D453D0D0BEE}" type="presOf" srcId="{430FCFC1-19E0-488A-AA6C-45F6C5D1160E}" destId="{EE106219-7AE1-4FF4-A2C7-02A15B4A5EC1}" srcOrd="0" destOrd="0" presId="urn:microsoft.com/office/officeart/2005/8/layout/list1"/>
    <dgm:cxn modelId="{E909B817-C616-4375-95BB-3086E8D69064}" type="presParOf" srcId="{EE106219-7AE1-4FF4-A2C7-02A15B4A5EC1}" destId="{A0D42AFD-E628-4F92-82BE-6BE9C7139A38}" srcOrd="0" destOrd="0" presId="urn:microsoft.com/office/officeart/2005/8/layout/list1"/>
    <dgm:cxn modelId="{2E369CF3-746F-457E-9CBD-100D8724C5F6}" type="presParOf" srcId="{A0D42AFD-E628-4F92-82BE-6BE9C7139A38}" destId="{790AB858-9334-4A5A-9B48-819EFCCB2112}" srcOrd="0" destOrd="0" presId="urn:microsoft.com/office/officeart/2005/8/layout/list1"/>
    <dgm:cxn modelId="{B8B306B8-A20C-4293-922B-BE782D445E7C}" type="presParOf" srcId="{A0D42AFD-E628-4F92-82BE-6BE9C7139A38}" destId="{DA9C7ADC-D768-4B07-B6AE-0FE419180405}" srcOrd="1" destOrd="0" presId="urn:microsoft.com/office/officeart/2005/8/layout/list1"/>
    <dgm:cxn modelId="{2276A58C-4C72-43BF-BCE5-3B5101D5DA26}" type="presParOf" srcId="{EE106219-7AE1-4FF4-A2C7-02A15B4A5EC1}" destId="{61B46BCC-83D0-434C-B105-0D2B66E9D821}" srcOrd="1" destOrd="0" presId="urn:microsoft.com/office/officeart/2005/8/layout/list1"/>
    <dgm:cxn modelId="{27591193-3155-430E-986E-3C70018479CA}" type="presParOf" srcId="{EE106219-7AE1-4FF4-A2C7-02A15B4A5EC1}" destId="{10DF2930-290D-4D2B-AE82-E4FFD717E346}" srcOrd="2" destOrd="0" presId="urn:microsoft.com/office/officeart/2005/8/layout/list1"/>
    <dgm:cxn modelId="{DB8E5978-B637-4046-A832-57D713D846E0}" type="presParOf" srcId="{EE106219-7AE1-4FF4-A2C7-02A15B4A5EC1}" destId="{29C8484E-166F-4FB7-9591-E03AE9920FBC}" srcOrd="3" destOrd="0" presId="urn:microsoft.com/office/officeart/2005/8/layout/list1"/>
    <dgm:cxn modelId="{E79DD608-D056-4153-B04F-BCE5BF803F4B}" type="presParOf" srcId="{EE106219-7AE1-4FF4-A2C7-02A15B4A5EC1}" destId="{CE542472-2A54-4600-B5C5-2EAF47BD16E9}" srcOrd="4" destOrd="0" presId="urn:microsoft.com/office/officeart/2005/8/layout/list1"/>
    <dgm:cxn modelId="{380620CF-4C25-47BE-A515-F4F8A2C47B50}" type="presParOf" srcId="{CE542472-2A54-4600-B5C5-2EAF47BD16E9}" destId="{F511DB22-0088-4AA8-B7FF-37CB97477131}" srcOrd="0" destOrd="0" presId="urn:microsoft.com/office/officeart/2005/8/layout/list1"/>
    <dgm:cxn modelId="{B51C55F7-D6EF-4FB7-84FE-8E6511A33115}" type="presParOf" srcId="{CE542472-2A54-4600-B5C5-2EAF47BD16E9}" destId="{060E49D0-0568-4397-8846-8F90C8A13097}" srcOrd="1" destOrd="0" presId="urn:microsoft.com/office/officeart/2005/8/layout/list1"/>
    <dgm:cxn modelId="{72740046-CAF0-4EEA-890A-18D0E7AD120F}" type="presParOf" srcId="{EE106219-7AE1-4FF4-A2C7-02A15B4A5EC1}" destId="{30AC4EAA-C9EC-4640-9526-1DAB52EC84F9}" srcOrd="5" destOrd="0" presId="urn:microsoft.com/office/officeart/2005/8/layout/list1"/>
    <dgm:cxn modelId="{9137A06C-43E1-4C2C-B4C7-F9B068FF1915}" type="presParOf" srcId="{EE106219-7AE1-4FF4-A2C7-02A15B4A5EC1}" destId="{B3E7C690-834A-4E1E-BE71-0DA9597EF7F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F2930-290D-4D2B-AE82-E4FFD717E346}">
      <dsp:nvSpPr>
        <dsp:cNvPr id="0" name=""/>
        <dsp:cNvSpPr/>
      </dsp:nvSpPr>
      <dsp:spPr>
        <a:xfrm>
          <a:off x="0" y="457847"/>
          <a:ext cx="4173324" cy="1786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96" tIns="374904" rIns="3238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/>
            <a:t>I, the agent, have certain characteristics and beliefs of my own as well as information about the world around me, and therefore will decide on some action</a:t>
          </a:r>
        </a:p>
      </dsp:txBody>
      <dsp:txXfrm>
        <a:off x="0" y="457847"/>
        <a:ext cx="4173324" cy="1786050"/>
      </dsp:txXfrm>
    </dsp:sp>
    <dsp:sp modelId="{DA9C7ADC-D768-4B07-B6AE-0FE419180405}">
      <dsp:nvSpPr>
        <dsp:cNvPr id="0" name=""/>
        <dsp:cNvSpPr/>
      </dsp:nvSpPr>
      <dsp:spPr>
        <a:xfrm>
          <a:off x="208666" y="192167"/>
          <a:ext cx="2921326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19" tIns="0" rIns="11041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Agent-centric thinking</a:t>
          </a:r>
        </a:p>
      </dsp:txBody>
      <dsp:txXfrm>
        <a:off x="234605" y="218106"/>
        <a:ext cx="2869448" cy="479482"/>
      </dsp:txXfrm>
    </dsp:sp>
    <dsp:sp modelId="{B3E7C690-834A-4E1E-BE71-0DA9597EF7F7}">
      <dsp:nvSpPr>
        <dsp:cNvPr id="0" name=""/>
        <dsp:cNvSpPr/>
      </dsp:nvSpPr>
      <dsp:spPr>
        <a:xfrm>
          <a:off x="0" y="2606778"/>
          <a:ext cx="4173324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96" tIns="374904" rIns="32389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/>
            <a:t>Series of actions and consequences</a:t>
          </a:r>
        </a:p>
      </dsp:txBody>
      <dsp:txXfrm>
        <a:off x="0" y="2606778"/>
        <a:ext cx="4173324" cy="765450"/>
      </dsp:txXfrm>
    </dsp:sp>
    <dsp:sp modelId="{060E49D0-0568-4397-8846-8F90C8A13097}">
      <dsp:nvSpPr>
        <dsp:cNvPr id="0" name=""/>
        <dsp:cNvSpPr/>
      </dsp:nvSpPr>
      <dsp:spPr>
        <a:xfrm>
          <a:off x="208666" y="2341098"/>
          <a:ext cx="2921326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19" tIns="0" rIns="11041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Process perspective</a:t>
          </a:r>
          <a:endParaRPr lang="en-AU" sz="1800" kern="1200" dirty="0"/>
        </a:p>
      </dsp:txBody>
      <dsp:txXfrm>
        <a:off x="234605" y="2367037"/>
        <a:ext cx="2869448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CD56-CA7D-3A42-9B42-9FD56464B91C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8D3B8-2EC2-4F46-B8AF-ABD68D921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77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A4C89-F9FC-4B85-8D0A-998E442965B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E3253-70E5-467B-91B4-5041C95FB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809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3253-70E5-467B-91B4-5041C95FB5A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30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9EE924A1-4EBF-7454-43A4-D2070A709D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4EBFCDCD-3E63-7D84-A63F-897BE64D40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33543C2F-5857-0818-A138-1FCD2E0BD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B6EE9CD5-A551-46B3-8198-066ADDD83DA7}" type="slidenum">
              <a:rPr lang="en-GB" altLang="en-US"/>
              <a:pPr/>
              <a:t>23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33E0D031-ACA9-6979-943E-5299886F31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BA00AA65-0581-FE6C-B4A1-2CF2E9D18C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93A62ADE-CFAC-FF61-29A2-9F41B3CA0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3C176712-AF11-4590-B6DB-99BA92709FC8}" type="slidenum">
              <a:rPr lang="en-GB" altLang="en-US"/>
              <a:pPr/>
              <a:t>24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AU"/>
              <a:t>Jennifer Badham</a:t>
            </a:r>
          </a:p>
        </p:txBody>
      </p:sp>
    </p:spTree>
    <p:extLst>
      <p:ext uri="{BB962C8B-B14F-4D97-AF65-F5344CB8AC3E}">
        <p14:creationId xmlns:p14="http://schemas.microsoft.com/office/powerpoint/2010/main" val="525994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3253-70E5-467B-91B4-5041C95FB5A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402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423FE-9658-4DAF-8197-85990AF5EF1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9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09065727-0D2A-7A9F-E797-1C2CFD0E4D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C72AE4FD-436F-7401-4283-FD838DB6A5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B743106-3624-788C-9FB1-562E22E30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1AAFD01F-E826-4A8E-8E7C-82C120239195}" type="slidenum">
              <a:rPr lang="en-GB" altLang="en-US"/>
              <a:pPr/>
              <a:t>58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3253-70E5-467B-91B4-5041C95FB5A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42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56681"/>
            <a:ext cx="3321422" cy="1314450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3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16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57250" y="457200"/>
            <a:ext cx="7406640" cy="75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1329613"/>
            <a:ext cx="3566160" cy="3230957"/>
          </a:xfrm>
        </p:spPr>
        <p:txBody>
          <a:bodyPr/>
          <a:lstStyle>
            <a:lvl1pPr>
              <a:defRPr sz="1238">
                <a:solidFill>
                  <a:schemeClr val="tx1"/>
                </a:solidFill>
              </a:defRPr>
            </a:lvl1pPr>
            <a:lvl2pPr>
              <a:defRPr sz="1125">
                <a:solidFill>
                  <a:schemeClr val="tx1"/>
                </a:solidFill>
              </a:defRPr>
            </a:lvl2pPr>
            <a:lvl3pPr>
              <a:defRPr sz="1013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1329612"/>
            <a:ext cx="3566160" cy="3230958"/>
          </a:xfrm>
        </p:spPr>
        <p:txBody>
          <a:bodyPr/>
          <a:lstStyle>
            <a:lvl1pPr>
              <a:defRPr sz="1238">
                <a:solidFill>
                  <a:schemeClr val="tx1"/>
                </a:solidFill>
              </a:defRPr>
            </a:lvl1pPr>
            <a:lvl2pPr>
              <a:defRPr sz="1125">
                <a:solidFill>
                  <a:schemeClr val="tx1"/>
                </a:solidFill>
              </a:defRPr>
            </a:lvl2pPr>
            <a:lvl3pPr>
              <a:defRPr sz="1013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7247" y="4667872"/>
            <a:ext cx="1746806" cy="273844"/>
          </a:xfrm>
          <a:prstGeom prst="rect">
            <a:avLst/>
          </a:prstGeom>
        </p:spPr>
        <p:txBody>
          <a:bodyPr/>
          <a:lstStyle/>
          <a:p>
            <a:fld id="{57302355-E14B-8545-A8F8-0FE83CC9D524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2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ral">
    <p:bg>
      <p:bgPr>
        <a:solidFill>
          <a:srgbClr val="A5C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133494" y="1224708"/>
            <a:ext cx="516890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54145A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674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2800" y="430140"/>
            <a:ext cx="2281931" cy="3977014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spcBef>
                <a:spcPts val="1000"/>
              </a:spcBef>
              <a:buNone/>
              <a:defRPr sz="2400" b="1">
                <a:solidFill>
                  <a:schemeClr val="bg1"/>
                </a:solidFill>
                <a:latin typeface="+mj-lt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07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1553" y="1224708"/>
            <a:ext cx="5702678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91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0916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l text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643549"/>
            <a:ext cx="3807190" cy="24958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643549"/>
            <a:ext cx="3807190" cy="24958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E1758-9317-41EF-8CD4-0A494CD0E7F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0059" y="1215450"/>
            <a:ext cx="3806443" cy="347383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B8E017A-275D-4933-A7C8-CEC29D8A684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16751" y="1215450"/>
            <a:ext cx="3806443" cy="347383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365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21553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55221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88888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7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8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e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0"/>
              </a:spcBef>
              <a:buClr>
                <a:srgbClr val="68246D"/>
              </a:buClr>
              <a:buFont typeface="Arial"/>
              <a:buChar char="•"/>
              <a:defRPr sz="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0"/>
              </a:spcBef>
              <a:buFont typeface="Lucida Grande"/>
              <a:buChar char="–"/>
              <a:defRPr sz="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0"/>
              </a:spcBef>
              <a:buClr>
                <a:srgbClr val="68246D"/>
              </a:buClr>
              <a:buFont typeface="Arial"/>
              <a:buChar char="•"/>
              <a:defRPr sz="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0"/>
              </a:spcBef>
              <a:buFont typeface="Lucida Grande"/>
              <a:buChar char="–"/>
              <a:defRPr sz="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080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89BA-01D0-0648-AF2A-6B4CD6B57EC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0FCF-E24C-CA41-A373-9E4EFBCD4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4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57.svg"/><Relationship Id="rId21" Type="http://schemas.openxmlformats.org/officeDocument/2006/relationships/image" Target="../media/image75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5" Type="http://schemas.openxmlformats.org/officeDocument/2006/relationships/image" Target="../media/image79.sv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24" Type="http://schemas.openxmlformats.org/officeDocument/2006/relationships/image" Target="../media/image78.pn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23" Type="http://schemas.openxmlformats.org/officeDocument/2006/relationships/image" Target="../media/image77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svg"/><Relationship Id="rId18" Type="http://schemas.openxmlformats.org/officeDocument/2006/relationships/image" Target="../media/image62.png"/><Relationship Id="rId3" Type="http://schemas.openxmlformats.org/officeDocument/2006/relationships/image" Target="../media/image83.svg"/><Relationship Id="rId21" Type="http://schemas.openxmlformats.org/officeDocument/2006/relationships/image" Target="../media/image99.pn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17" Type="http://schemas.openxmlformats.org/officeDocument/2006/relationships/image" Target="../media/image97.sv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5" Type="http://schemas.openxmlformats.org/officeDocument/2006/relationships/image" Target="../media/image95.svg"/><Relationship Id="rId10" Type="http://schemas.openxmlformats.org/officeDocument/2006/relationships/image" Target="../media/image90.png"/><Relationship Id="rId19" Type="http://schemas.openxmlformats.org/officeDocument/2006/relationships/image" Target="../media/image63.svg"/><Relationship Id="rId4" Type="http://schemas.openxmlformats.org/officeDocument/2006/relationships/image" Target="../media/image84.png"/><Relationship Id="rId9" Type="http://schemas.openxmlformats.org/officeDocument/2006/relationships/image" Target="../media/image89.svg"/><Relationship Id="rId14" Type="http://schemas.openxmlformats.org/officeDocument/2006/relationships/image" Target="../media/image94.png"/><Relationship Id="rId22" Type="http://schemas.openxmlformats.org/officeDocument/2006/relationships/image" Target="../media/image10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ccl.northwestern.edu/netlogo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7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0902-5C70-4215-BD50-39C1AB374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ED318-5A71-4BC6-8F6E-0743CACDE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Computational Social Science</a:t>
            </a:r>
          </a:p>
          <a:p>
            <a:r>
              <a:rPr lang="en-US" dirty="0"/>
              <a:t>Lecture 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5180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21BCE-4F6D-9B62-7B22-912530E4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we talking about chairs?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81E5C-0602-800F-1BAE-1CBB1354A4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Definition of a chair is a (text) model of a chair</a:t>
            </a:r>
          </a:p>
          <a:p>
            <a:r>
              <a:rPr lang="en-GB" dirty="0"/>
              <a:t>Setting up a particular way of thinking about what a model is</a:t>
            </a:r>
          </a:p>
          <a:p>
            <a:pPr lvl="1"/>
            <a:r>
              <a:rPr lang="en-GB" dirty="0"/>
              <a:t>Captures the essence of something else</a:t>
            </a:r>
          </a:p>
          <a:p>
            <a:r>
              <a:rPr lang="en-GB" dirty="0"/>
              <a:t>Setting up ideas about what a model can do</a:t>
            </a:r>
          </a:p>
          <a:p>
            <a:pPr lvl="1"/>
            <a:r>
              <a:rPr lang="en-GB" dirty="0"/>
              <a:t>Explicit theory promotes discussion</a:t>
            </a:r>
          </a:p>
          <a:p>
            <a:pPr lvl="1"/>
            <a:r>
              <a:rPr lang="en-GB" dirty="0"/>
              <a:t>Provides rules that classify cases not yet seen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7F1BB-0850-7786-1A0E-1F71AB00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84521" y="1013460"/>
            <a:ext cx="1085288" cy="1844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1ECC9-C71D-4C1A-506C-91DBFF23B476}"/>
              </a:ext>
            </a:extLst>
          </p:cNvPr>
          <p:cNvSpPr txBox="1"/>
          <p:nvPr/>
        </p:nvSpPr>
        <p:spPr>
          <a:xfrm>
            <a:off x="6438664" y="2858450"/>
            <a:ext cx="2317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Essence of a chair (approximately)</a:t>
            </a:r>
          </a:p>
          <a:p>
            <a:pPr marL="285750" indent="-285750">
              <a:buFontTx/>
              <a:buChar char="-"/>
            </a:pPr>
            <a:r>
              <a:rPr lang="en-GB" sz="1200" dirty="0"/>
              <a:t>Surface to sit on</a:t>
            </a:r>
          </a:p>
          <a:p>
            <a:pPr marL="285750" indent="-285750">
              <a:buFontTx/>
              <a:buChar char="-"/>
            </a:pPr>
            <a:r>
              <a:rPr lang="en-GB" sz="1200" dirty="0"/>
              <a:t>Legs</a:t>
            </a:r>
          </a:p>
          <a:p>
            <a:pPr marL="285750" indent="-285750">
              <a:buFontTx/>
              <a:buChar char="-"/>
            </a:pPr>
            <a:r>
              <a:rPr lang="en-GB" sz="1200" dirty="0"/>
              <a:t>Intended to be used as a seat</a:t>
            </a:r>
          </a:p>
        </p:txBody>
      </p:sp>
    </p:spTree>
    <p:extLst>
      <p:ext uri="{BB962C8B-B14F-4D97-AF65-F5344CB8AC3E}">
        <p14:creationId xmlns:p14="http://schemas.microsoft.com/office/powerpoint/2010/main" val="1509041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is a model?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/>
              <a:t>Formal representation…</a:t>
            </a:r>
          </a:p>
          <a:p>
            <a:pPr lvl="1"/>
            <a:r>
              <a:rPr lang="en-AU"/>
              <a:t>the model is constructed using a language, diagram or some other communication medium</a:t>
            </a:r>
          </a:p>
          <a:p>
            <a:pPr lvl="1"/>
            <a:r>
              <a:rPr lang="en-AU"/>
              <a:t>external to the modeller, so allows discussion and interpretation</a:t>
            </a:r>
          </a:p>
          <a:p>
            <a:endParaRPr lang="en-AU"/>
          </a:p>
          <a:p>
            <a:r>
              <a:rPr lang="en-AU"/>
              <a:t>… of relevant features and relationships…</a:t>
            </a:r>
          </a:p>
          <a:p>
            <a:pPr lvl="1"/>
            <a:r>
              <a:rPr lang="en-AU"/>
              <a:t>simplification that nevertheless captures the important features of the target system</a:t>
            </a:r>
          </a:p>
          <a:p>
            <a:endParaRPr lang="en-AU"/>
          </a:p>
          <a:p>
            <a:r>
              <a:rPr lang="en-AU"/>
              <a:t>…of some target system</a:t>
            </a:r>
          </a:p>
          <a:p>
            <a:pPr lvl="1"/>
            <a:r>
              <a:rPr lang="en-AU"/>
              <a:t>there is some target object or system that the model is intended to represent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95736" y="4623978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556169"/>
                </a:solidFill>
                <a:cs typeface="Georgia"/>
              </a:rPr>
              <a:t>Definition adapted from Greenberger M, MA </a:t>
            </a:r>
            <a:r>
              <a:rPr lang="en-AU" sz="1200" dirty="0" err="1">
                <a:solidFill>
                  <a:srgbClr val="556169"/>
                </a:solidFill>
                <a:cs typeface="Georgia"/>
              </a:rPr>
              <a:t>Crenson</a:t>
            </a:r>
            <a:r>
              <a:rPr lang="en-AU" sz="1200" dirty="0">
                <a:solidFill>
                  <a:srgbClr val="556169"/>
                </a:solidFill>
                <a:cs typeface="Georgia"/>
              </a:rPr>
              <a:t> &amp; BL </a:t>
            </a:r>
            <a:r>
              <a:rPr lang="en-AU" sz="1200" dirty="0" err="1">
                <a:solidFill>
                  <a:srgbClr val="556169"/>
                </a:solidFill>
                <a:cs typeface="Georgia"/>
              </a:rPr>
              <a:t>Crissey</a:t>
            </a:r>
            <a:r>
              <a:rPr lang="en-AU" sz="1200" dirty="0">
                <a:solidFill>
                  <a:srgbClr val="556169"/>
                </a:solidFill>
                <a:cs typeface="Georgia"/>
              </a:rPr>
              <a:t> (1976). </a:t>
            </a:r>
            <a:r>
              <a:rPr lang="en-AU" sz="1200" i="1" dirty="0">
                <a:solidFill>
                  <a:srgbClr val="556169"/>
                </a:solidFill>
                <a:cs typeface="Georgia"/>
              </a:rPr>
              <a:t>Models in the Policy Process</a:t>
            </a:r>
            <a:r>
              <a:rPr lang="en-AU" sz="1200" dirty="0">
                <a:solidFill>
                  <a:srgbClr val="556169"/>
                </a:solidFill>
                <a:cs typeface="Georgia"/>
              </a:rPr>
              <a:t>. New York: Russell Sage Foundation.</a:t>
            </a:r>
          </a:p>
        </p:txBody>
      </p:sp>
    </p:spTree>
    <p:extLst>
      <p:ext uri="{BB962C8B-B14F-4D97-AF65-F5344CB8AC3E}">
        <p14:creationId xmlns:p14="http://schemas.microsoft.com/office/powerpoint/2010/main" val="79433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Relevant features?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noProof="0"/>
              <a:t>Depends on purpose</a:t>
            </a:r>
          </a:p>
          <a:p>
            <a:r>
              <a:rPr lang="en-GB" noProof="0" err="1"/>
              <a:t>eg</a:t>
            </a:r>
            <a:r>
              <a:rPr lang="en-GB" noProof="0"/>
              <a:t> human heart</a:t>
            </a:r>
          </a:p>
          <a:p>
            <a:pPr lvl="2"/>
            <a:r>
              <a:rPr lang="en-GB" noProof="0"/>
              <a:t>Structure</a:t>
            </a:r>
          </a:p>
          <a:p>
            <a:pPr lvl="2"/>
            <a:r>
              <a:rPr lang="en-GB" noProof="0"/>
              <a:t>Surgical practice</a:t>
            </a:r>
          </a:p>
          <a:p>
            <a:pPr lvl="2"/>
            <a:r>
              <a:rPr lang="en-GB" noProof="0"/>
              <a:t>Pumping blood</a:t>
            </a:r>
          </a:p>
          <a:p>
            <a:endParaRPr lang="en-GB" noProof="0"/>
          </a:p>
          <a:p>
            <a:r>
              <a:rPr lang="en-GB" noProof="0"/>
              <a:t>NOT interchangeable</a:t>
            </a:r>
          </a:p>
        </p:txBody>
      </p:sp>
      <p:pic>
        <p:nvPicPr>
          <p:cNvPr id="1030" name="Picture 6" descr="http://prohealthcareproducts.com/images/internal-external-human-heart-model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564904" y="622308"/>
            <a:ext cx="1362075" cy="1362075"/>
          </a:xfrm>
          <a:prstGeom prst="rect">
            <a:avLst/>
          </a:prstGeom>
          <a:noFill/>
        </p:spPr>
      </p:pic>
      <p:pic>
        <p:nvPicPr>
          <p:cNvPr id="1036" name="Picture 12" descr="http://upload.wikimedia.org/wikipedia/commons/b/b7/Pig_heart.JPG"/>
          <p:cNvPicPr>
            <a:picLocks noGrp="1" noChangeAspect="1" noChangeArrowheads="1"/>
          </p:cNvPicPr>
          <p:nvPr>
            <p:ph type="pic" sz="quarter" idx="4294967295"/>
          </p:nvPr>
        </p:nvPicPr>
        <p:blipFill rotWithShape="1">
          <a:blip r:embed="rId3" cstate="print"/>
          <a:srcRect l="6122" t="8876" r="2147" b="24909"/>
          <a:stretch/>
        </p:blipFill>
        <p:spPr bwMode="auto">
          <a:xfrm>
            <a:off x="6986480" y="2147965"/>
            <a:ext cx="1566862" cy="1508125"/>
          </a:xfrm>
          <a:prstGeom prst="rect">
            <a:avLst/>
          </a:prstGeom>
          <a:noFill/>
        </p:spPr>
      </p:pic>
      <p:pic>
        <p:nvPicPr>
          <p:cNvPr id="1038" name="Picture 14" descr="http://9fc6ff.medialib.edu.glogster.com/media/ae/ae1857bdbdcd7bff42fc764e38651e7b67cb22124fd11af6c5ce689a17afb01b/artificial-heart2.jpg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4" cstate="print">
            <a:clrChange>
              <a:clrFrom>
                <a:srgbClr val="F6F8FA"/>
              </a:clrFrom>
              <a:clrTo>
                <a:srgbClr val="F6F8FA">
                  <a:alpha val="0"/>
                </a:srgbClr>
              </a:clrTo>
            </a:clrChange>
          </a:blip>
          <a:srcRect t="9996" b="9996"/>
          <a:stretch>
            <a:fillRect/>
          </a:stretch>
        </p:blipFill>
        <p:spPr bwMode="auto">
          <a:xfrm>
            <a:off x="4799800" y="3363913"/>
            <a:ext cx="1949450" cy="1519237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>
            <a:cxnSpLocks/>
          </p:cNvCxnSpPr>
          <p:nvPr/>
        </p:nvCxnSpPr>
        <p:spPr bwMode="auto">
          <a:xfrm flipV="1">
            <a:off x="2725111" y="1346791"/>
            <a:ext cx="2839793" cy="7486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cxnSpLocks/>
          </p:cNvCxnSpPr>
          <p:nvPr/>
        </p:nvCxnSpPr>
        <p:spPr bwMode="auto">
          <a:xfrm>
            <a:off x="2972395" y="2503929"/>
            <a:ext cx="3653210" cy="3931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>
            <a:off x="2871622" y="2897107"/>
            <a:ext cx="1916403" cy="754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 rot="20814752">
            <a:off x="3352189" y="1567739"/>
            <a:ext cx="7427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Physical</a:t>
            </a:r>
          </a:p>
        </p:txBody>
      </p:sp>
      <p:sp>
        <p:nvSpPr>
          <p:cNvPr id="21" name="TextBox 20"/>
          <p:cNvSpPr txBox="1"/>
          <p:nvPr/>
        </p:nvSpPr>
        <p:spPr>
          <a:xfrm rot="266551">
            <a:off x="4464807" y="2456084"/>
            <a:ext cx="10198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/>
              <a:t>Behavioural</a:t>
            </a:r>
          </a:p>
        </p:txBody>
      </p:sp>
      <p:sp>
        <p:nvSpPr>
          <p:cNvPr id="22" name="TextBox 21"/>
          <p:cNvSpPr txBox="1"/>
          <p:nvPr/>
        </p:nvSpPr>
        <p:spPr>
          <a:xfrm rot="1315475">
            <a:off x="3558954" y="3053698"/>
            <a:ext cx="9252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109294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8677-5A2A-40CF-9B6C-75F229D8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What is a </a:t>
            </a:r>
            <a:r>
              <a:rPr lang="en-GB" noProof="0"/>
              <a:t>simulation?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56F3-50FC-427E-8755-87E3A07A0E7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noProof="0"/>
              <a:t>A simulation is a model of a process</a:t>
            </a:r>
          </a:p>
          <a:p>
            <a:endParaRPr lang="en-GB" noProof="0"/>
          </a:p>
          <a:p>
            <a:r>
              <a:rPr lang="en-GB" noProof="0"/>
              <a:t>What is a process?</a:t>
            </a:r>
          </a:p>
          <a:p>
            <a:pPr lvl="1"/>
            <a:r>
              <a:rPr lang="en-GB" noProof="0"/>
              <a:t>Occurs through time</a:t>
            </a:r>
          </a:p>
          <a:p>
            <a:pPr lvl="1"/>
            <a:r>
              <a:rPr lang="en-GB" noProof="0"/>
              <a:t>State of world changes</a:t>
            </a:r>
          </a:p>
          <a:p>
            <a:r>
              <a:rPr lang="en-GB" noProof="0"/>
              <a:t>Series of actions / decisions and their consequences</a:t>
            </a:r>
          </a:p>
        </p:txBody>
      </p:sp>
      <p:pic>
        <p:nvPicPr>
          <p:cNvPr id="5" name="Graphic 4" descr="Stopwatch">
            <a:extLst>
              <a:ext uri="{FF2B5EF4-FFF2-40B4-BE49-F238E27FC236}">
                <a16:creationId xmlns:a16="http://schemas.microsoft.com/office/drawing/2014/main" id="{E6C62A64-CFA4-4564-9E17-A1B332E11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054" y="706109"/>
            <a:ext cx="2052228" cy="2052228"/>
          </a:xfrm>
          <a:prstGeom prst="rect">
            <a:avLst/>
          </a:prstGeom>
        </p:spPr>
      </p:pic>
      <p:pic>
        <p:nvPicPr>
          <p:cNvPr id="7" name="Graphic 6" descr="Workflow RTL">
            <a:extLst>
              <a:ext uri="{FF2B5EF4-FFF2-40B4-BE49-F238E27FC236}">
                <a16:creationId xmlns:a16="http://schemas.microsoft.com/office/drawing/2014/main" id="{DA091BFD-FBC0-4C99-8724-BE31E61DB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834" y="2624321"/>
            <a:ext cx="1813070" cy="1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is a model useful?</a:t>
            </a:r>
          </a:p>
        </p:txBody>
      </p:sp>
      <p:pic>
        <p:nvPicPr>
          <p:cNvPr id="1027" name="Picture 3" descr="C:\Users\jb0058\Documents\Dropbox\Jens stuff\Figures\Abstraction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568" y="1362725"/>
            <a:ext cx="5556089" cy="30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42244" y="823086"/>
            <a:ext cx="642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Simplification helps us to understand, and to apply our knowledge</a:t>
            </a:r>
          </a:p>
        </p:txBody>
      </p:sp>
    </p:spTree>
    <p:extLst>
      <p:ext uri="{BB962C8B-B14F-4D97-AF65-F5344CB8AC3E}">
        <p14:creationId xmlns:p14="http://schemas.microsoft.com/office/powerpoint/2010/main" val="1806397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36AE54-A243-AB07-25B7-802C953B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good model combines theory with data (evidence)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D1A92-D9C4-DC8C-3122-94410B6721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376116" cy="291465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Theory sets the model rules</a:t>
            </a:r>
          </a:p>
          <a:p>
            <a:pPr lvl="1"/>
            <a:r>
              <a:rPr lang="en-GB" dirty="0"/>
              <a:t>Model is internally consistent</a:t>
            </a:r>
          </a:p>
          <a:p>
            <a:pPr lvl="1"/>
            <a:r>
              <a:rPr lang="en-GB" dirty="0"/>
              <a:t>Generates stories, sequences of events</a:t>
            </a:r>
          </a:p>
          <a:p>
            <a:r>
              <a:rPr lang="en-GB" dirty="0"/>
              <a:t>Data to calibrate and test the model</a:t>
            </a:r>
          </a:p>
          <a:p>
            <a:pPr lvl="1"/>
            <a:r>
              <a:rPr lang="en-GB" dirty="0"/>
              <a:t>Model is externally coherent, consistent with what is known</a:t>
            </a:r>
          </a:p>
          <a:p>
            <a:pPr lvl="1"/>
            <a:r>
              <a:rPr lang="en-US" dirty="0"/>
              <a:t>Stories are therefore plausible, given knowledge</a:t>
            </a:r>
          </a:p>
          <a:p>
            <a:r>
              <a:rPr lang="en-US" dirty="0"/>
              <a:t>Justified stories can be scenarios that are not part of existing evidence base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73B78-CB3F-7696-D1DB-6B9C2CA5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01" y="1307808"/>
            <a:ext cx="3876430" cy="252788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0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Right Arrow 2"/>
          <p:cNvSpPr/>
          <p:nvPr/>
        </p:nvSpPr>
        <p:spPr>
          <a:xfrm>
            <a:off x="2750600" y="1536821"/>
            <a:ext cx="1080000" cy="297000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tx1"/>
              </a:solidFill>
            </a:endParaRPr>
          </a:p>
        </p:txBody>
      </p:sp>
      <p:sp>
        <p:nvSpPr>
          <p:cNvPr id="4" name="Curved Left Arrow 3"/>
          <p:cNvSpPr/>
          <p:nvPr/>
        </p:nvSpPr>
        <p:spPr>
          <a:xfrm flipV="1">
            <a:off x="5322167" y="1479383"/>
            <a:ext cx="1080000" cy="2970000"/>
          </a:xfrm>
          <a:prstGeom prst="curved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endParaRPr lang="en-GB" sz="135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0600" y="1329613"/>
            <a:ext cx="1526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solidFill>
                  <a:schemeClr val="tx2"/>
                </a:solidFill>
              </a:rPr>
              <a:t>Theory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025" y="3975907"/>
            <a:ext cx="1083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a process, not modelling a dataset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6D7089-9318-4644-BCB1-FDA803BE08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552" y="2152004"/>
            <a:ext cx="3051813" cy="1269113"/>
          </a:xfrm>
        </p:spPr>
        <p:txBody>
          <a:bodyPr/>
          <a:lstStyle/>
          <a:p>
            <a:r>
              <a:rPr lang="en-GB" dirty="0"/>
              <a:t>Mathematical model represents theory: data used to refine model (calibrate) or assess adequacy of theory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82F0A16-48CE-459C-8BE2-33407B8AFB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8113" y="2152004"/>
            <a:ext cx="2925827" cy="1823903"/>
          </a:xfrm>
        </p:spPr>
        <p:txBody>
          <a:bodyPr>
            <a:normAutofit/>
          </a:bodyPr>
          <a:lstStyle/>
          <a:p>
            <a:r>
              <a:rPr lang="en-GB" dirty="0"/>
              <a:t>Statistical model represents data (or patterns in the data), which then may generate hypotheses or theory.</a:t>
            </a:r>
          </a:p>
          <a:p>
            <a:pPr lvl="1"/>
            <a:r>
              <a:rPr lang="en-GB" dirty="0"/>
              <a:t>Machine learning doesn’t care about theory at all</a:t>
            </a:r>
          </a:p>
        </p:txBody>
      </p:sp>
      <p:sp>
        <p:nvSpPr>
          <p:cNvPr id="11" name="Callout: Double Bent Line with Accent Bar 10">
            <a:extLst>
              <a:ext uri="{FF2B5EF4-FFF2-40B4-BE49-F238E27FC236}">
                <a16:creationId xmlns:a16="http://schemas.microsoft.com/office/drawing/2014/main" id="{EFF95C0F-6789-49FB-B60A-75A753FA3F90}"/>
              </a:ext>
            </a:extLst>
          </p:cNvPr>
          <p:cNvSpPr/>
          <p:nvPr/>
        </p:nvSpPr>
        <p:spPr>
          <a:xfrm>
            <a:off x="806384" y="798443"/>
            <a:ext cx="1944216" cy="459486"/>
          </a:xfrm>
          <a:prstGeom prst="accentCallout3">
            <a:avLst>
              <a:gd name="adj1" fmla="val 104529"/>
              <a:gd name="adj2" fmla="val -2859"/>
              <a:gd name="adj3" fmla="val 164573"/>
              <a:gd name="adj4" fmla="val 23067"/>
              <a:gd name="adj5" fmla="val 202934"/>
              <a:gd name="adj6" fmla="val 38474"/>
              <a:gd name="adj7" fmla="val 274368"/>
              <a:gd name="adj8" fmla="val 4035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50"/>
              <a:t>Meaning of model for purposes of today</a:t>
            </a:r>
          </a:p>
        </p:txBody>
      </p:sp>
    </p:spTree>
    <p:extLst>
      <p:ext uri="{BB962C8B-B14F-4D97-AF65-F5344CB8AC3E}">
        <p14:creationId xmlns:p14="http://schemas.microsoft.com/office/powerpoint/2010/main" val="129945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Representation should match system characteristics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2159" y="889741"/>
            <a:ext cx="5625001" cy="4090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550" y="3859188"/>
            <a:ext cx="262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Image source: Terry </a:t>
            </a:r>
            <a:r>
              <a:rPr lang="en-AU" sz="1200" dirty="0" err="1"/>
              <a:t>Bahill</a:t>
            </a:r>
            <a:r>
              <a:rPr lang="en-AU" sz="1200" dirty="0"/>
              <a:t> (http://www.sie.arizona.edu/sysengr/)</a:t>
            </a:r>
          </a:p>
        </p:txBody>
      </p:sp>
    </p:spTree>
    <p:extLst>
      <p:ext uri="{BB962C8B-B14F-4D97-AF65-F5344CB8AC3E}">
        <p14:creationId xmlns:p14="http://schemas.microsoft.com/office/powerpoint/2010/main" val="435660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84B5A-6176-4B5F-C876-BB242D6504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Microsimulation</a:t>
            </a: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93E99A0E-A6AE-59DF-4980-BB178231E7DA}"/>
              </a:ext>
            </a:extLst>
          </p:cNvPr>
          <p:cNvSpPr/>
          <p:nvPr/>
        </p:nvSpPr>
        <p:spPr bwMode="auto">
          <a:xfrm>
            <a:off x="3811064" y="878958"/>
            <a:ext cx="4631187" cy="21503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i="1" dirty="0"/>
              <a:t>In the social sciences, a microsimulation model is a computer program that mimics the operation of government programs and demographic processes on individual ("micro") members of a population—people, households, or businesses, for example.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BD9CD-B3C8-1DFD-59D0-5FBDCAD346B7}"/>
              </a:ext>
            </a:extLst>
          </p:cNvPr>
          <p:cNvSpPr txBox="1"/>
          <p:nvPr/>
        </p:nvSpPr>
        <p:spPr>
          <a:xfrm>
            <a:off x="5299623" y="3233271"/>
            <a:ext cx="372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Urban Institute </a:t>
            </a:r>
            <a:r>
              <a:rPr lang="en-GB" sz="1200" i="1" dirty="0"/>
              <a:t>Microsimulation</a:t>
            </a:r>
          </a:p>
          <a:p>
            <a:r>
              <a:rPr lang="en-GB" sz="1200" dirty="0"/>
              <a:t>https://www.urban.org/research/data-methods/data-analysis/quantitative-data-analysis/microsimulation</a:t>
            </a:r>
          </a:p>
        </p:txBody>
      </p:sp>
    </p:spTree>
    <p:extLst>
      <p:ext uri="{BB962C8B-B14F-4D97-AF65-F5344CB8AC3E}">
        <p14:creationId xmlns:p14="http://schemas.microsoft.com/office/powerpoint/2010/main" val="1712066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D4E452-EB5A-AF24-EA65-B9E3EF4C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Microsimulations replicate detailed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E2DDF-8D3E-E5C2-AF37-DCBEAC1509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Individuals may be people, households, firms</a:t>
            </a:r>
          </a:p>
          <a:p>
            <a:r>
              <a:rPr lang="en-GB" dirty="0"/>
              <a:t>Large number of attribute</a:t>
            </a:r>
          </a:p>
          <a:p>
            <a:pPr lvl="1"/>
            <a:r>
              <a:rPr lang="en-GB" dirty="0"/>
              <a:t>Often based on Census data, so can include income, age, household structure, education, location, health status</a:t>
            </a:r>
          </a:p>
          <a:p>
            <a:r>
              <a:rPr lang="en-GB" dirty="0"/>
              <a:t>Static microsimulation</a:t>
            </a:r>
          </a:p>
          <a:p>
            <a:pPr lvl="1"/>
            <a:r>
              <a:rPr lang="en-GB" dirty="0"/>
              <a:t>Applies some proposed policy to each individual</a:t>
            </a:r>
          </a:p>
          <a:p>
            <a:r>
              <a:rPr lang="en-GB" dirty="0"/>
              <a:t>Dynamic microsimulation</a:t>
            </a:r>
          </a:p>
          <a:p>
            <a:pPr lvl="1"/>
            <a:r>
              <a:rPr lang="en-GB" dirty="0"/>
              <a:t>Steps through time and applies probabilities of events occurring based on the detailed profile</a:t>
            </a:r>
          </a:p>
          <a:p>
            <a:pPr lvl="1"/>
            <a:r>
              <a:rPr lang="en-GB" dirty="0"/>
              <a:t>Individuals change states as those probabilities are realised</a:t>
            </a:r>
          </a:p>
          <a:p>
            <a:pPr lvl="2"/>
            <a:r>
              <a:rPr lang="en-GB" dirty="0"/>
              <a:t>Get married, have children, change jobs, retire, die…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622E35-06CC-71DF-2892-726F09E54530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4787537" y="2317845"/>
            <a:ext cx="1293325" cy="3273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D288BC-8D48-2FEF-A23E-779116B3DF74}"/>
              </a:ext>
            </a:extLst>
          </p:cNvPr>
          <p:cNvSpPr txBox="1"/>
          <p:nvPr/>
        </p:nvSpPr>
        <p:spPr>
          <a:xfrm rot="21569216">
            <a:off x="6080821" y="2077806"/>
            <a:ext cx="205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Not a simulation in our sense as no process to be modelled</a:t>
            </a:r>
          </a:p>
        </p:txBody>
      </p:sp>
    </p:spTree>
    <p:extLst>
      <p:ext uri="{BB962C8B-B14F-4D97-AF65-F5344CB8AC3E}">
        <p14:creationId xmlns:p14="http://schemas.microsoft.com/office/powerpoint/2010/main" val="26640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F779DC-18BE-1AF7-ED83-59C61E77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6A14-5BF3-C2ED-6135-4C3D14231A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Models represent key features of a social theory</a:t>
            </a:r>
          </a:p>
          <a:p>
            <a:r>
              <a:rPr lang="en-GB" dirty="0"/>
              <a:t>Simulations are models of a process</a:t>
            </a:r>
          </a:p>
          <a:p>
            <a:pPr lvl="1"/>
            <a:r>
              <a:rPr lang="en-GB" dirty="0"/>
              <a:t>Explicit representation of mechanisms</a:t>
            </a:r>
          </a:p>
          <a:p>
            <a:r>
              <a:rPr lang="en-GB" dirty="0"/>
              <a:t>Two common approaches</a:t>
            </a:r>
          </a:p>
          <a:p>
            <a:pPr lvl="1"/>
            <a:r>
              <a:rPr lang="en-GB" dirty="0"/>
              <a:t>Microsimulation: individuals without interaction</a:t>
            </a:r>
          </a:p>
          <a:p>
            <a:pPr lvl="1"/>
            <a:r>
              <a:rPr lang="en-GB" dirty="0"/>
              <a:t>Agent-based modelling: individuals with interaction</a:t>
            </a:r>
          </a:p>
          <a:p>
            <a:r>
              <a:rPr lang="en-GB" dirty="0"/>
              <a:t>Simulation output combines theory with data</a:t>
            </a:r>
          </a:p>
        </p:txBody>
      </p:sp>
    </p:spTree>
    <p:extLst>
      <p:ext uri="{BB962C8B-B14F-4D97-AF65-F5344CB8AC3E}">
        <p14:creationId xmlns:p14="http://schemas.microsoft.com/office/powerpoint/2010/main" val="222031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25B0-A736-F801-73A8-268E677A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state changes (disease progression)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402EB5-0A79-618D-4C87-0AADB2D1D961}"/>
              </a:ext>
            </a:extLst>
          </p:cNvPr>
          <p:cNvSpPr/>
          <p:nvPr/>
        </p:nvSpPr>
        <p:spPr>
          <a:xfrm>
            <a:off x="1567971" y="3580957"/>
            <a:ext cx="270272" cy="2464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506A94-39DD-F54C-6B77-9130ACAF5CD5}"/>
              </a:ext>
            </a:extLst>
          </p:cNvPr>
          <p:cNvSpPr/>
          <p:nvPr/>
        </p:nvSpPr>
        <p:spPr>
          <a:xfrm>
            <a:off x="1712036" y="4039348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4E6E8F-7E72-2572-899C-CC3E65AD5C9E}"/>
              </a:ext>
            </a:extLst>
          </p:cNvPr>
          <p:cNvSpPr/>
          <p:nvPr/>
        </p:nvSpPr>
        <p:spPr>
          <a:xfrm>
            <a:off x="2485943" y="3457132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9E5965-543F-E653-5379-42DD4D06305A}"/>
              </a:ext>
            </a:extLst>
          </p:cNvPr>
          <p:cNvSpPr/>
          <p:nvPr/>
        </p:nvSpPr>
        <p:spPr>
          <a:xfrm>
            <a:off x="2162093" y="3704782"/>
            <a:ext cx="270272" cy="2464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729737-5896-8FB6-586B-692F2094A25E}"/>
              </a:ext>
            </a:extLst>
          </p:cNvPr>
          <p:cNvSpPr/>
          <p:nvPr/>
        </p:nvSpPr>
        <p:spPr>
          <a:xfrm>
            <a:off x="2171618" y="4035776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990B27-36BF-A019-D42F-F76ED8AC8C54}"/>
              </a:ext>
            </a:extLst>
          </p:cNvPr>
          <p:cNvSpPr/>
          <p:nvPr/>
        </p:nvSpPr>
        <p:spPr>
          <a:xfrm>
            <a:off x="1908490" y="3326164"/>
            <a:ext cx="269081" cy="24646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9DDBCB-1F33-61D6-9F0E-EF38A5F3AFB1}"/>
              </a:ext>
            </a:extLst>
          </p:cNvPr>
          <p:cNvSpPr/>
          <p:nvPr/>
        </p:nvSpPr>
        <p:spPr>
          <a:xfrm>
            <a:off x="2630009" y="3841704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C88C14-3E54-4701-DAD3-13A7CE501A05}"/>
              </a:ext>
            </a:extLst>
          </p:cNvPr>
          <p:cNvSpPr/>
          <p:nvPr/>
        </p:nvSpPr>
        <p:spPr>
          <a:xfrm>
            <a:off x="2470465" y="3115423"/>
            <a:ext cx="270272" cy="24645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E9DF36-3C33-ADC9-F601-FA7A624F806E}"/>
              </a:ext>
            </a:extLst>
          </p:cNvPr>
          <p:cNvSpPr/>
          <p:nvPr/>
        </p:nvSpPr>
        <p:spPr>
          <a:xfrm>
            <a:off x="1279840" y="3916714"/>
            <a:ext cx="270272" cy="24646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70C4B2-CCB7-AF4C-3B86-E60292E56088}"/>
              </a:ext>
            </a:extLst>
          </p:cNvPr>
          <p:cNvSpPr/>
          <p:nvPr/>
        </p:nvSpPr>
        <p:spPr>
          <a:xfrm>
            <a:off x="1244121" y="3309495"/>
            <a:ext cx="270272" cy="24646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4DBCF9-E2B4-0A4C-1763-4DF60A0577B5}"/>
              </a:ext>
            </a:extLst>
          </p:cNvPr>
          <p:cNvSpPr/>
          <p:nvPr/>
        </p:nvSpPr>
        <p:spPr>
          <a:xfrm>
            <a:off x="3052681" y="3571432"/>
            <a:ext cx="469106" cy="35956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2E2973-05A0-5C64-7193-FB93FEA2C78F}"/>
              </a:ext>
            </a:extLst>
          </p:cNvPr>
          <p:cNvSpPr/>
          <p:nvPr/>
        </p:nvSpPr>
        <p:spPr>
          <a:xfrm>
            <a:off x="3890881" y="3546429"/>
            <a:ext cx="269081" cy="2476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34B215-2FB0-9694-22D4-C779D4AD7992}"/>
              </a:ext>
            </a:extLst>
          </p:cNvPr>
          <p:cNvSpPr/>
          <p:nvPr/>
        </p:nvSpPr>
        <p:spPr>
          <a:xfrm>
            <a:off x="4034946" y="4006011"/>
            <a:ext cx="270272" cy="2476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F7339F-1CF2-9F0D-BD17-4026C65641F4}"/>
              </a:ext>
            </a:extLst>
          </p:cNvPr>
          <p:cNvSpPr/>
          <p:nvPr/>
        </p:nvSpPr>
        <p:spPr>
          <a:xfrm>
            <a:off x="4808852" y="3423795"/>
            <a:ext cx="269081" cy="24646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FB7923-A339-BD2C-5167-2F291B9CDD47}"/>
              </a:ext>
            </a:extLst>
          </p:cNvPr>
          <p:cNvSpPr/>
          <p:nvPr/>
        </p:nvSpPr>
        <p:spPr>
          <a:xfrm>
            <a:off x="4485002" y="3670254"/>
            <a:ext cx="269081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F50F01-D678-4A92-6F54-4F4E88A4E69B}"/>
              </a:ext>
            </a:extLst>
          </p:cNvPr>
          <p:cNvSpPr/>
          <p:nvPr/>
        </p:nvSpPr>
        <p:spPr>
          <a:xfrm>
            <a:off x="4493336" y="4002438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354B68-D066-5A85-AA91-88E41E8525CE}"/>
              </a:ext>
            </a:extLst>
          </p:cNvPr>
          <p:cNvSpPr/>
          <p:nvPr/>
        </p:nvSpPr>
        <p:spPr>
          <a:xfrm>
            <a:off x="4230209" y="3291636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294D8E-47F0-D5A1-1C35-81C8CC881DBD}"/>
              </a:ext>
            </a:extLst>
          </p:cNvPr>
          <p:cNvSpPr/>
          <p:nvPr/>
        </p:nvSpPr>
        <p:spPr>
          <a:xfrm>
            <a:off x="4952918" y="3808367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0E42E5-F799-8024-E6A9-287D3468667B}"/>
              </a:ext>
            </a:extLst>
          </p:cNvPr>
          <p:cNvSpPr/>
          <p:nvPr/>
        </p:nvSpPr>
        <p:spPr>
          <a:xfrm>
            <a:off x="4793374" y="3080895"/>
            <a:ext cx="270272" cy="2476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156757-D76C-FDF9-CCC8-23BAF8900121}"/>
              </a:ext>
            </a:extLst>
          </p:cNvPr>
          <p:cNvSpPr/>
          <p:nvPr/>
        </p:nvSpPr>
        <p:spPr>
          <a:xfrm>
            <a:off x="3602749" y="3882186"/>
            <a:ext cx="270272" cy="2476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C32DF5-3A5C-473C-6C5C-A8B7DA73A19B}"/>
              </a:ext>
            </a:extLst>
          </p:cNvPr>
          <p:cNvSpPr/>
          <p:nvPr/>
        </p:nvSpPr>
        <p:spPr>
          <a:xfrm>
            <a:off x="3565840" y="3274967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6F79E6F-F457-4DCF-DEEC-C870963D2F4A}"/>
              </a:ext>
            </a:extLst>
          </p:cNvPr>
          <p:cNvSpPr/>
          <p:nvPr/>
        </p:nvSpPr>
        <p:spPr>
          <a:xfrm>
            <a:off x="5395831" y="3590482"/>
            <a:ext cx="469106" cy="35956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1C9072-A81C-976B-A3C1-C8F7E0E72690}"/>
              </a:ext>
            </a:extLst>
          </p:cNvPr>
          <p:cNvSpPr/>
          <p:nvPr/>
        </p:nvSpPr>
        <p:spPr>
          <a:xfrm>
            <a:off x="6305468" y="3580957"/>
            <a:ext cx="269081" cy="2464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FA3F49-E257-C848-A6D7-061A67DDEBD9}"/>
              </a:ext>
            </a:extLst>
          </p:cNvPr>
          <p:cNvSpPr/>
          <p:nvPr/>
        </p:nvSpPr>
        <p:spPr>
          <a:xfrm>
            <a:off x="6449534" y="4039348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24B6C98-F525-C6BF-FC68-F953EAE4D7F0}"/>
              </a:ext>
            </a:extLst>
          </p:cNvPr>
          <p:cNvSpPr/>
          <p:nvPr/>
        </p:nvSpPr>
        <p:spPr>
          <a:xfrm>
            <a:off x="7223440" y="3457132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8B98E3-1D6F-5A86-1CF7-50F052D4DC01}"/>
              </a:ext>
            </a:extLst>
          </p:cNvPr>
          <p:cNvSpPr/>
          <p:nvPr/>
        </p:nvSpPr>
        <p:spPr>
          <a:xfrm>
            <a:off x="6899590" y="3704782"/>
            <a:ext cx="269081" cy="24646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4076A7-D632-15E7-CFB5-80AC522EE947}"/>
              </a:ext>
            </a:extLst>
          </p:cNvPr>
          <p:cNvSpPr/>
          <p:nvPr/>
        </p:nvSpPr>
        <p:spPr>
          <a:xfrm>
            <a:off x="6907924" y="4035776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3E1882-A929-8637-9D76-8B2D23FC6240}"/>
              </a:ext>
            </a:extLst>
          </p:cNvPr>
          <p:cNvSpPr/>
          <p:nvPr/>
        </p:nvSpPr>
        <p:spPr>
          <a:xfrm>
            <a:off x="6644796" y="3326164"/>
            <a:ext cx="270272" cy="24646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3EED10-5A30-02B3-19BB-0199D6759666}"/>
              </a:ext>
            </a:extLst>
          </p:cNvPr>
          <p:cNvSpPr/>
          <p:nvPr/>
        </p:nvSpPr>
        <p:spPr>
          <a:xfrm>
            <a:off x="7367505" y="3841704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40ABEA-3F55-B5EB-868C-A4989D838ABA}"/>
              </a:ext>
            </a:extLst>
          </p:cNvPr>
          <p:cNvSpPr/>
          <p:nvPr/>
        </p:nvSpPr>
        <p:spPr>
          <a:xfrm>
            <a:off x="7207961" y="3115423"/>
            <a:ext cx="270272" cy="246459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3B96FD-7314-7D9A-E739-C6E036D5B269}"/>
              </a:ext>
            </a:extLst>
          </p:cNvPr>
          <p:cNvSpPr/>
          <p:nvPr/>
        </p:nvSpPr>
        <p:spPr>
          <a:xfrm>
            <a:off x="6017336" y="3916714"/>
            <a:ext cx="270272" cy="2464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F047D3-3E27-5C5F-581E-80C5E8AEA0A4}"/>
              </a:ext>
            </a:extLst>
          </p:cNvPr>
          <p:cNvSpPr/>
          <p:nvPr/>
        </p:nvSpPr>
        <p:spPr>
          <a:xfrm>
            <a:off x="5980427" y="3309495"/>
            <a:ext cx="270272" cy="2464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7A4F5EA-C285-A9D8-6027-0D6182CE97A4}"/>
              </a:ext>
            </a:extLst>
          </p:cNvPr>
          <p:cNvSpPr txBox="1">
            <a:spLocks/>
          </p:cNvSpPr>
          <p:nvPr/>
        </p:nvSpPr>
        <p:spPr bwMode="auto">
          <a:xfrm>
            <a:off x="1783474" y="4365995"/>
            <a:ext cx="702469" cy="29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algn="ctr">
              <a:defRPr/>
            </a:pPr>
            <a:r>
              <a:rPr lang="en-GB" altLang="en-US" sz="1400" dirty="0">
                <a:latin typeface="+mj-lt"/>
                <a:ea typeface="Calibri" pitchFamily="34" charset="0"/>
                <a:cs typeface="Lato" pitchFamily="34" charset="0"/>
              </a:rPr>
              <a:t>Time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F8236F-E9C7-11C7-2726-3698EA4A439E}"/>
              </a:ext>
            </a:extLst>
          </p:cNvPr>
          <p:cNvSpPr txBox="1"/>
          <p:nvPr/>
        </p:nvSpPr>
        <p:spPr>
          <a:xfrm rot="21569216">
            <a:off x="339230" y="2721834"/>
            <a:ext cx="28228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Hypothetical population over time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4B772-3EAE-CA3B-A513-5097406C81FE}"/>
              </a:ext>
            </a:extLst>
          </p:cNvPr>
          <p:cNvSpPr txBox="1"/>
          <p:nvPr/>
        </p:nvSpPr>
        <p:spPr>
          <a:xfrm rot="21569216">
            <a:off x="318457" y="791547"/>
            <a:ext cx="2444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State transitions for each individual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ED265AB-52F0-4450-1A33-637DC39C1482}"/>
              </a:ext>
            </a:extLst>
          </p:cNvPr>
          <p:cNvSpPr/>
          <p:nvPr/>
        </p:nvSpPr>
        <p:spPr>
          <a:xfrm>
            <a:off x="2492835" y="1945969"/>
            <a:ext cx="270272" cy="24645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60666D0-A232-63E9-316D-7249227D091D}"/>
              </a:ext>
            </a:extLst>
          </p:cNvPr>
          <p:cNvSpPr/>
          <p:nvPr/>
        </p:nvSpPr>
        <p:spPr>
          <a:xfrm>
            <a:off x="958045" y="1272333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44BCD6F-99D9-AADF-00D0-290C36A5122B}"/>
              </a:ext>
            </a:extLst>
          </p:cNvPr>
          <p:cNvSpPr/>
          <p:nvPr/>
        </p:nvSpPr>
        <p:spPr>
          <a:xfrm>
            <a:off x="2492835" y="1260543"/>
            <a:ext cx="270272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A10B27-4FB6-9F3D-3645-606897D2D9BF}"/>
              </a:ext>
            </a:extLst>
          </p:cNvPr>
          <p:cNvSpPr/>
          <p:nvPr/>
        </p:nvSpPr>
        <p:spPr>
          <a:xfrm>
            <a:off x="3764674" y="1281099"/>
            <a:ext cx="270272" cy="24645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DD99BFA-19AE-3383-41D9-2B1CF47D597A}"/>
              </a:ext>
            </a:extLst>
          </p:cNvPr>
          <p:cNvSpPr/>
          <p:nvPr/>
        </p:nvSpPr>
        <p:spPr>
          <a:xfrm>
            <a:off x="3787616" y="1921607"/>
            <a:ext cx="269081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6F43A95-928F-E926-9E13-C74CE5ACC82E}"/>
              </a:ext>
            </a:extLst>
          </p:cNvPr>
          <p:cNvSpPr/>
          <p:nvPr/>
        </p:nvSpPr>
        <p:spPr>
          <a:xfrm>
            <a:off x="5223190" y="1279350"/>
            <a:ext cx="269081" cy="2476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6E8775-1968-FFCF-CA2B-62B32EC7CC19}"/>
              </a:ext>
            </a:extLst>
          </p:cNvPr>
          <p:cNvSpPr/>
          <p:nvPr/>
        </p:nvSpPr>
        <p:spPr>
          <a:xfrm>
            <a:off x="5247243" y="1933674"/>
            <a:ext cx="269081" cy="24646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461B2A5-C716-0BF6-45D3-1C15C2C565F8}"/>
              </a:ext>
            </a:extLst>
          </p:cNvPr>
          <p:cNvSpPr txBox="1">
            <a:spLocks/>
          </p:cNvSpPr>
          <p:nvPr/>
        </p:nvSpPr>
        <p:spPr bwMode="auto">
          <a:xfrm>
            <a:off x="4305218" y="4365995"/>
            <a:ext cx="702469" cy="29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algn="ctr">
              <a:defRPr/>
            </a:pPr>
            <a:r>
              <a:rPr lang="en-GB" altLang="en-US" sz="1400" dirty="0">
                <a:latin typeface="+mj-lt"/>
                <a:ea typeface="Calibri" pitchFamily="34" charset="0"/>
                <a:cs typeface="Lato" pitchFamily="34" charset="0"/>
              </a:rPr>
              <a:t>Time 2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0224EBF-571B-45A5-CECA-C692D4589F29}"/>
              </a:ext>
            </a:extLst>
          </p:cNvPr>
          <p:cNvSpPr txBox="1">
            <a:spLocks/>
          </p:cNvSpPr>
          <p:nvPr/>
        </p:nvSpPr>
        <p:spPr bwMode="auto">
          <a:xfrm>
            <a:off x="6656107" y="4362488"/>
            <a:ext cx="702469" cy="29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algn="ctr">
              <a:defRPr/>
            </a:pPr>
            <a:r>
              <a:rPr lang="en-GB" altLang="en-US" sz="1400" dirty="0">
                <a:latin typeface="+mj-lt"/>
                <a:ea typeface="Calibri" pitchFamily="34" charset="0"/>
                <a:cs typeface="Lato" pitchFamily="34" charset="0"/>
              </a:rPr>
              <a:t>Time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50AF52-45A2-FDE2-4715-F2A5CA5D39B1}"/>
              </a:ext>
            </a:extLst>
          </p:cNvPr>
          <p:cNvSpPr txBox="1"/>
          <p:nvPr/>
        </p:nvSpPr>
        <p:spPr>
          <a:xfrm>
            <a:off x="777957" y="1527291"/>
            <a:ext cx="664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Healthy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AA926DF-EA50-F2E9-E0DA-2C40766FC28D}"/>
              </a:ext>
            </a:extLst>
          </p:cNvPr>
          <p:cNvSpPr/>
          <p:nvPr/>
        </p:nvSpPr>
        <p:spPr>
          <a:xfrm>
            <a:off x="1514392" y="1374126"/>
            <a:ext cx="846035" cy="20883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C2A283-A882-18EC-7739-CF1E251578D1}"/>
              </a:ext>
            </a:extLst>
          </p:cNvPr>
          <p:cNvSpPr txBox="1"/>
          <p:nvPr/>
        </p:nvSpPr>
        <p:spPr>
          <a:xfrm>
            <a:off x="2357700" y="2211250"/>
            <a:ext cx="607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At Risk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14D3FF02-749E-FDDF-8B66-51A2B8A6E41C}"/>
              </a:ext>
            </a:extLst>
          </p:cNvPr>
          <p:cNvSpPr/>
          <p:nvPr/>
        </p:nvSpPr>
        <p:spPr>
          <a:xfrm rot="19931063">
            <a:off x="2825666" y="1629655"/>
            <a:ext cx="845459" cy="20883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C1CEBBEA-CDD9-C73F-596B-18F5E7FC90CB}"/>
              </a:ext>
            </a:extLst>
          </p:cNvPr>
          <p:cNvSpPr/>
          <p:nvPr/>
        </p:nvSpPr>
        <p:spPr>
          <a:xfrm>
            <a:off x="2894931" y="1953479"/>
            <a:ext cx="846035" cy="20883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C8BC438-568D-CBFC-5A1A-D30A4E43C532}"/>
              </a:ext>
            </a:extLst>
          </p:cNvPr>
          <p:cNvSpPr/>
          <p:nvPr/>
        </p:nvSpPr>
        <p:spPr>
          <a:xfrm rot="20283679">
            <a:off x="4267949" y="1618072"/>
            <a:ext cx="845459" cy="20883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562928B-06ED-7BED-BC11-400CF66B1B6C}"/>
              </a:ext>
            </a:extLst>
          </p:cNvPr>
          <p:cNvSpPr/>
          <p:nvPr/>
        </p:nvSpPr>
        <p:spPr>
          <a:xfrm>
            <a:off x="4302161" y="1927821"/>
            <a:ext cx="846035" cy="20883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5BEB520-86E5-C7E6-CA0A-CF96B2202A45}"/>
              </a:ext>
            </a:extLst>
          </p:cNvPr>
          <p:cNvSpPr txBox="1"/>
          <p:nvPr/>
        </p:nvSpPr>
        <p:spPr>
          <a:xfrm>
            <a:off x="3466181" y="2194608"/>
            <a:ext cx="1100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At Serious Risk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D2D621-9043-AE7C-3F15-B6B028E7C163}"/>
              </a:ext>
            </a:extLst>
          </p:cNvPr>
          <p:cNvSpPr txBox="1"/>
          <p:nvPr/>
        </p:nvSpPr>
        <p:spPr>
          <a:xfrm>
            <a:off x="5166248" y="2194608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Died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2FA680C-FF67-65F7-2E4D-E829957FC852}"/>
              </a:ext>
            </a:extLst>
          </p:cNvPr>
          <p:cNvSpPr/>
          <p:nvPr/>
        </p:nvSpPr>
        <p:spPr>
          <a:xfrm rot="1553669">
            <a:off x="1494686" y="1701129"/>
            <a:ext cx="845459" cy="20883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38383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D29D-41FA-551C-1974-B606338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cost effectiveness of a health technology</a:t>
            </a:r>
            <a:br>
              <a:rPr lang="en-GB" dirty="0"/>
            </a:br>
            <a:r>
              <a:rPr lang="en-GB" dirty="0"/>
              <a:t>Screening programmes, whether to fund a drug or procedure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A581E28-A7C3-6920-49D0-E90916FD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42" y="1686867"/>
            <a:ext cx="5238750" cy="213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DE33F-CE0F-731D-20D9-01A5335B64A4}"/>
              </a:ext>
            </a:extLst>
          </p:cNvPr>
          <p:cNvSpPr txBox="1">
            <a:spLocks/>
          </p:cNvSpPr>
          <p:nvPr/>
        </p:nvSpPr>
        <p:spPr bwMode="auto">
          <a:xfrm>
            <a:off x="7059463" y="2282179"/>
            <a:ext cx="1243013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defRPr/>
            </a:pPr>
            <a:r>
              <a:rPr lang="en-GB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 Largest benefit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477113-B1CC-464A-D16B-24A0FE7EDA11}"/>
              </a:ext>
            </a:extLst>
          </p:cNvPr>
          <p:cNvSpPr txBox="1">
            <a:spLocks/>
          </p:cNvSpPr>
          <p:nvPr/>
        </p:nvSpPr>
        <p:spPr bwMode="auto">
          <a:xfrm>
            <a:off x="7059463" y="2673894"/>
            <a:ext cx="1366838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defRPr/>
            </a:pPr>
            <a:r>
              <a:rPr lang="en-GB" altLang="en-US" sz="1350" dirty="0">
                <a:solidFill>
                  <a:schemeClr val="accent2">
                    <a:lumMod val="7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 </a:t>
            </a:r>
            <a:r>
              <a:rPr lang="en-GB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Only slightly more </a:t>
            </a:r>
          </a:p>
          <a:p>
            <a:pPr>
              <a:defRPr/>
            </a:pPr>
            <a:r>
              <a:rPr lang="en-GB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 cost-effective for </a:t>
            </a:r>
          </a:p>
          <a:p>
            <a:pPr>
              <a:defRPr/>
            </a:pPr>
            <a:r>
              <a:rPr lang="en-GB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 much less benefit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D099A1-7B7A-4ECB-22A2-8AF527773C48}"/>
              </a:ext>
            </a:extLst>
          </p:cNvPr>
          <p:cNvSpPr/>
          <p:nvPr/>
        </p:nvSpPr>
        <p:spPr>
          <a:xfrm>
            <a:off x="5212805" y="2309563"/>
            <a:ext cx="1675209" cy="215504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F4AAF9-9F49-16CF-743E-CB1F968EB4ED}"/>
              </a:ext>
            </a:extLst>
          </p:cNvPr>
          <p:cNvSpPr/>
          <p:nvPr/>
        </p:nvSpPr>
        <p:spPr>
          <a:xfrm>
            <a:off x="5212805" y="2552451"/>
            <a:ext cx="1675209" cy="215504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F6066-7E64-303C-37FE-B97C4BE15A19}"/>
              </a:ext>
            </a:extLst>
          </p:cNvPr>
          <p:cNvSpPr/>
          <p:nvPr/>
        </p:nvSpPr>
        <p:spPr>
          <a:xfrm>
            <a:off x="5212805" y="3038226"/>
            <a:ext cx="1675209" cy="216694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C38ED2-7FB7-7532-5D10-C70CE4A1B614}"/>
              </a:ext>
            </a:extLst>
          </p:cNvPr>
          <p:cNvCxnSpPr>
            <a:stCxn id="6" idx="1"/>
            <a:endCxn id="8" idx="3"/>
          </p:cNvCxnSpPr>
          <p:nvPr/>
        </p:nvCxnSpPr>
        <p:spPr>
          <a:xfrm flipH="1">
            <a:off x="6888014" y="2417911"/>
            <a:ext cx="17145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845CA-339C-D6FC-CEB3-6717CF8E9F16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 flipV="1">
            <a:off x="6888014" y="2660799"/>
            <a:ext cx="171450" cy="3631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91A9A1-E783-06C0-926C-7F93D470DE7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88014" y="3023939"/>
            <a:ext cx="171450" cy="13692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939D3F-16CE-336C-BD7B-CE09D18E6BBE}"/>
              </a:ext>
            </a:extLst>
          </p:cNvPr>
          <p:cNvSpPr txBox="1"/>
          <p:nvPr/>
        </p:nvSpPr>
        <p:spPr>
          <a:xfrm>
            <a:off x="2298326" y="4185988"/>
            <a:ext cx="6127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Department of Health (2008), Economic Modelling for Vascular Checks, Table 10</a:t>
            </a:r>
          </a:p>
          <a:p>
            <a:r>
              <a:rPr lang="en-GB" sz="1200" dirty="0"/>
              <a:t>https://webarchive.nationalarchives.gov.uk/ukgwa/20130107105354/http://www.dh.gov.uk/prod_consum_dh/groups/dh_digitalassets/@dh/@en/documents/digitalasset/dh_085917.pdf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8AB4B55-D1DB-68EC-F50A-C9B76A3E96D3}"/>
              </a:ext>
            </a:extLst>
          </p:cNvPr>
          <p:cNvSpPr txBox="1">
            <a:spLocks/>
          </p:cNvSpPr>
          <p:nvPr/>
        </p:nvSpPr>
        <p:spPr bwMode="auto">
          <a:xfrm>
            <a:off x="2554802" y="1212436"/>
            <a:ext cx="2073905" cy="49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algn="ctr">
              <a:defRPr/>
            </a:pPr>
            <a:r>
              <a:rPr lang="en-GB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 Implementation options vary eligible age and how often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55DACD-D483-05A6-5B0E-88C7A41CE7B8}"/>
              </a:ext>
            </a:extLst>
          </p:cNvPr>
          <p:cNvSpPr txBox="1">
            <a:spLocks/>
          </p:cNvSpPr>
          <p:nvPr/>
        </p:nvSpPr>
        <p:spPr bwMode="auto">
          <a:xfrm>
            <a:off x="5480667" y="1203428"/>
            <a:ext cx="1243013" cy="51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algn="ctr">
              <a:defRPr/>
            </a:pPr>
            <a:r>
              <a:rPr lang="en-GB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QALY is quality adjusted life year</a:t>
            </a:r>
          </a:p>
        </p:txBody>
      </p:sp>
    </p:spTree>
    <p:extLst>
      <p:ext uri="{BB962C8B-B14F-4D97-AF65-F5344CB8AC3E}">
        <p14:creationId xmlns:p14="http://schemas.microsoft.com/office/powerpoint/2010/main" val="362770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D0D8-E202-C0D0-5ADB-4186F183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Projected outcomes rely on detailed 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3D0E8-2270-5BC1-ABC5-63659DB6C6BF}"/>
              </a:ext>
            </a:extLst>
          </p:cNvPr>
          <p:cNvSpPr txBox="1"/>
          <p:nvPr/>
        </p:nvSpPr>
        <p:spPr>
          <a:xfrm>
            <a:off x="2298326" y="4185988"/>
            <a:ext cx="6127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Department of Health (2008), Economic Modelling for Vascular Checks, Table B1</a:t>
            </a:r>
          </a:p>
          <a:p>
            <a:r>
              <a:rPr lang="en-GB" sz="1200" dirty="0"/>
              <a:t>https://webarchive.nationalarchives.gov.uk/ukgwa/20130107105354/http://www.dh.gov.uk/prod_consum_dh/groups/dh_digitalassets/@dh/@en/documents/digitalasset/dh_085917.pdf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C399526-5175-E31C-ADF6-671C386F2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23" y="1873357"/>
            <a:ext cx="5076825" cy="157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C9693A-9695-13F3-BD1F-9233F0C85F70}"/>
              </a:ext>
            </a:extLst>
          </p:cNvPr>
          <p:cNvSpPr txBox="1">
            <a:spLocks/>
          </p:cNvSpPr>
          <p:nvPr/>
        </p:nvSpPr>
        <p:spPr bwMode="auto">
          <a:xfrm>
            <a:off x="2736055" y="1049912"/>
            <a:ext cx="37745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defRPr/>
            </a:pPr>
            <a:r>
              <a:rPr lang="en-GB" altLang="en-US" sz="1200" dirty="0">
                <a:ea typeface="Calibri" pitchFamily="34" charset="0"/>
                <a:cs typeface="Lato" pitchFamily="34" charset="0"/>
              </a:rPr>
              <a:t>Of those attending health checks and referred to smoking cessation, only 19% of referred people start the intervention and only 15% of those actually stop smoking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56EEE-EC94-7FAF-D7DD-494D143C40FF}"/>
              </a:ext>
            </a:extLst>
          </p:cNvPr>
          <p:cNvSpPr txBox="1">
            <a:spLocks/>
          </p:cNvSpPr>
          <p:nvPr/>
        </p:nvSpPr>
        <p:spPr bwMode="auto">
          <a:xfrm>
            <a:off x="6619764" y="1788536"/>
            <a:ext cx="2127287" cy="64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defRPr/>
            </a:pPr>
            <a:r>
              <a:rPr lang="en-GB" altLang="en-US" sz="1200" dirty="0">
                <a:latin typeface="+mj-lt"/>
                <a:ea typeface="Calibri" pitchFamily="34" charset="0"/>
                <a:cs typeface="Lato" pitchFamily="34" charset="0"/>
              </a:rPr>
              <a:t>Quitting smoking reduces the risk of developing a cardio-vascular disease to 36% of previous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6CD87-0018-FBAE-26DF-6737C97C1814}"/>
              </a:ext>
            </a:extLst>
          </p:cNvPr>
          <p:cNvSpPr/>
          <p:nvPr/>
        </p:nvSpPr>
        <p:spPr>
          <a:xfrm>
            <a:off x="5346501" y="2135294"/>
            <a:ext cx="929879" cy="21669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9E477-7F9C-7F20-A93E-CF92C120A48B}"/>
              </a:ext>
            </a:extLst>
          </p:cNvPr>
          <p:cNvSpPr/>
          <p:nvPr/>
        </p:nvSpPr>
        <p:spPr>
          <a:xfrm>
            <a:off x="2736055" y="2134322"/>
            <a:ext cx="809625" cy="21669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E0AB0-25D2-030A-C7E6-B42C50AC9C3C}"/>
              </a:ext>
            </a:extLst>
          </p:cNvPr>
          <p:cNvSpPr/>
          <p:nvPr/>
        </p:nvSpPr>
        <p:spPr>
          <a:xfrm>
            <a:off x="3545681" y="2134322"/>
            <a:ext cx="1026319" cy="21669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3CED2D-BCAC-A1FD-BC4D-68F57D7BE8C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792736" y="1696243"/>
            <a:ext cx="212194" cy="1771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13658E-7AD0-9478-2A5C-E8B9B06054BA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6276380" y="2111702"/>
            <a:ext cx="343384" cy="13193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975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2227AC4-C6C3-4ED9-830F-19E184912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Emphasise distribution impact of policy options (equity)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A4CB9A-FB41-057F-6B5B-CBCA9FFA9A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9"/>
            <a:ext cx="7166833" cy="78697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Microsimulations can calculate the aggregate effect for different subpopulations by summing the effect on individuals within those subpopulation</a:t>
            </a:r>
          </a:p>
          <a:p>
            <a:r>
              <a:rPr lang="en-GB" dirty="0"/>
              <a:t>Example: Simulate a property tax used to fund tax credits for low earners</a:t>
            </a:r>
          </a:p>
        </p:txBody>
      </p:sp>
      <p:pic>
        <p:nvPicPr>
          <p:cNvPr id="9220" name="Picture 10">
            <a:extLst>
              <a:ext uri="{FF2B5EF4-FFF2-40B4-BE49-F238E27FC236}">
                <a16:creationId xmlns:a16="http://schemas.microsoft.com/office/drawing/2014/main" id="{940D81A5-B08E-F2BE-31B2-7C195D30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62" y="2160741"/>
            <a:ext cx="4780359" cy="216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26C8BD0-9840-4758-9408-FDF1DB59A8B0}"/>
              </a:ext>
            </a:extLst>
          </p:cNvPr>
          <p:cNvSpPr/>
          <p:nvPr/>
        </p:nvSpPr>
        <p:spPr>
          <a:xfrm>
            <a:off x="6180243" y="3658547"/>
            <a:ext cx="244078" cy="594122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8D30458-2286-4129-945F-E3F1C983A349}"/>
              </a:ext>
            </a:extLst>
          </p:cNvPr>
          <p:cNvSpPr/>
          <p:nvPr/>
        </p:nvSpPr>
        <p:spPr>
          <a:xfrm>
            <a:off x="6180243" y="2976318"/>
            <a:ext cx="244078" cy="682229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8CE7AB4-4152-4420-AA06-FF4D56D61CB7}"/>
              </a:ext>
            </a:extLst>
          </p:cNvPr>
          <p:cNvSpPr/>
          <p:nvPr/>
        </p:nvSpPr>
        <p:spPr>
          <a:xfrm>
            <a:off x="6180243" y="2702475"/>
            <a:ext cx="244078" cy="273844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sz="135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8B177DA-5A87-4A2F-9023-BAEA54907E22}"/>
              </a:ext>
            </a:extLst>
          </p:cNvPr>
          <p:cNvSpPr txBox="1">
            <a:spLocks/>
          </p:cNvSpPr>
          <p:nvPr/>
        </p:nvSpPr>
        <p:spPr bwMode="auto">
          <a:xfrm>
            <a:off x="6504094" y="2540550"/>
            <a:ext cx="162044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defRPr/>
            </a:pPr>
            <a:r>
              <a:rPr lang="en-GB" altLang="en-US" sz="1350" b="1" dirty="0">
                <a:solidFill>
                  <a:schemeClr val="tx2"/>
                </a:solidFill>
                <a:latin typeface="+mj-lt"/>
                <a:ea typeface="Calibri" pitchFamily="34" charset="0"/>
                <a:cs typeface="Lato" pitchFamily="34" charset="0"/>
              </a:rPr>
              <a:t>Sizeable increase</a:t>
            </a:r>
            <a:r>
              <a:rPr lang="en-GB" altLang="en-US" sz="1350" dirty="0">
                <a:solidFill>
                  <a:schemeClr val="tx2"/>
                </a:solidFill>
                <a:latin typeface="+mj-lt"/>
                <a:ea typeface="Calibri" pitchFamily="34" charset="0"/>
                <a:cs typeface="Lato" pitchFamily="34" charset="0"/>
              </a:rPr>
              <a:t> </a:t>
            </a:r>
            <a:r>
              <a:rPr lang="en-GB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in disposable income</a:t>
            </a:r>
            <a:endParaRPr lang="en-GB" altLang="en-US" sz="900" dirty="0">
              <a:solidFill>
                <a:schemeClr val="tx2"/>
              </a:solidFill>
              <a:latin typeface="+mj-lt"/>
              <a:ea typeface="Calibri" pitchFamily="34" charset="0"/>
              <a:cs typeface="Lato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6C837E-ADA2-4E7C-9114-0B0952FA5CB1}"/>
              </a:ext>
            </a:extLst>
          </p:cNvPr>
          <p:cNvSpPr txBox="1">
            <a:spLocks/>
          </p:cNvSpPr>
          <p:nvPr/>
        </p:nvSpPr>
        <p:spPr bwMode="auto">
          <a:xfrm>
            <a:off x="6504094" y="3079903"/>
            <a:ext cx="162044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defRPr/>
            </a:pPr>
            <a:r>
              <a:rPr lang="en-GB" altLang="en-US" sz="1350" b="1" dirty="0">
                <a:solidFill>
                  <a:schemeClr val="tx2"/>
                </a:solidFill>
                <a:latin typeface="+mj-lt"/>
                <a:ea typeface="Calibri" pitchFamily="34" charset="0"/>
                <a:cs typeface="Lato" pitchFamily="34" charset="0"/>
              </a:rPr>
              <a:t>Little to no change</a:t>
            </a:r>
            <a:r>
              <a:rPr lang="en-GB" altLang="en-US" sz="1350" dirty="0">
                <a:solidFill>
                  <a:schemeClr val="tx2"/>
                </a:solidFill>
                <a:latin typeface="+mj-lt"/>
                <a:ea typeface="Calibri" pitchFamily="34" charset="0"/>
                <a:cs typeface="Lato" pitchFamily="34" charset="0"/>
              </a:rPr>
              <a:t> </a:t>
            </a:r>
            <a:r>
              <a:rPr lang="en-GB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in disposable income</a:t>
            </a:r>
            <a:endParaRPr lang="en-GB" altLang="en-US" sz="900" dirty="0">
              <a:solidFill>
                <a:schemeClr val="tx2"/>
              </a:solidFill>
              <a:latin typeface="+mj-lt"/>
              <a:ea typeface="Calibri" pitchFamily="34" charset="0"/>
              <a:cs typeface="Lato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12B284-5113-4DB9-B726-6B6E152EA8A0}"/>
              </a:ext>
            </a:extLst>
          </p:cNvPr>
          <p:cNvSpPr txBox="1">
            <a:spLocks/>
          </p:cNvSpPr>
          <p:nvPr/>
        </p:nvSpPr>
        <p:spPr bwMode="auto">
          <a:xfrm>
            <a:off x="6504094" y="3728794"/>
            <a:ext cx="162044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defRPr/>
            </a:pPr>
            <a:r>
              <a:rPr lang="en-GB" altLang="en-US" sz="1350" b="1" dirty="0">
                <a:solidFill>
                  <a:schemeClr val="tx2"/>
                </a:solidFill>
                <a:latin typeface="+mj-lt"/>
                <a:ea typeface="Calibri" pitchFamily="34" charset="0"/>
                <a:cs typeface="Lato" pitchFamily="34" charset="0"/>
              </a:rPr>
              <a:t>Minor</a:t>
            </a:r>
            <a:r>
              <a:rPr lang="en-GB" altLang="en-US" sz="1350" dirty="0">
                <a:solidFill>
                  <a:schemeClr val="tx2"/>
                </a:solidFill>
                <a:latin typeface="+mj-lt"/>
                <a:ea typeface="Calibri" pitchFamily="34" charset="0"/>
                <a:cs typeface="Lato" pitchFamily="34" charset="0"/>
              </a:rPr>
              <a:t> </a:t>
            </a:r>
            <a:r>
              <a:rPr lang="en-GB" altLang="en-US" sz="1350" b="1" dirty="0">
                <a:solidFill>
                  <a:schemeClr val="tx2"/>
                </a:solidFill>
                <a:latin typeface="+mj-lt"/>
                <a:ea typeface="Calibri" pitchFamily="34" charset="0"/>
                <a:cs typeface="Lato" pitchFamily="34" charset="0"/>
              </a:rPr>
              <a:t>decrease</a:t>
            </a:r>
            <a:r>
              <a:rPr lang="en-GB" altLang="en-US" sz="1350" dirty="0">
                <a:solidFill>
                  <a:schemeClr val="tx2"/>
                </a:solidFill>
                <a:latin typeface="+mj-lt"/>
                <a:ea typeface="Calibri" pitchFamily="34" charset="0"/>
                <a:cs typeface="Lato" pitchFamily="34" charset="0"/>
              </a:rPr>
              <a:t> </a:t>
            </a:r>
            <a:r>
              <a:rPr lang="en-GB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pitchFamily="34" charset="0"/>
                <a:cs typeface="Lato" pitchFamily="34" charset="0"/>
              </a:rPr>
              <a:t>in disposable income</a:t>
            </a:r>
            <a:endParaRPr lang="en-GB" altLang="en-US" sz="900" dirty="0">
              <a:solidFill>
                <a:schemeClr val="tx2"/>
              </a:solidFill>
              <a:latin typeface="+mj-lt"/>
              <a:ea typeface="Calibri" pitchFamily="34" charset="0"/>
              <a:cs typeface="Lato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74BF94-B6F2-487C-8A5A-9DFDF8F4857B}"/>
              </a:ext>
            </a:extLst>
          </p:cNvPr>
          <p:cNvCxnSpPr>
            <a:cxnSpLocks/>
          </p:cNvCxnSpPr>
          <p:nvPr/>
        </p:nvCxnSpPr>
        <p:spPr>
          <a:xfrm flipH="1">
            <a:off x="1453462" y="2976319"/>
            <a:ext cx="472678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A5856C-F8BA-4CA7-911F-EB968C6A1C0E}"/>
              </a:ext>
            </a:extLst>
          </p:cNvPr>
          <p:cNvCxnSpPr>
            <a:cxnSpLocks/>
          </p:cNvCxnSpPr>
          <p:nvPr/>
        </p:nvCxnSpPr>
        <p:spPr>
          <a:xfrm flipH="1">
            <a:off x="1453462" y="3659737"/>
            <a:ext cx="472678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88299C-FC56-7ABF-A4ED-1F9FA9103DB7}"/>
              </a:ext>
            </a:extLst>
          </p:cNvPr>
          <p:cNvSpPr txBox="1"/>
          <p:nvPr/>
        </p:nvSpPr>
        <p:spPr>
          <a:xfrm>
            <a:off x="3147060" y="4513414"/>
            <a:ext cx="5293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Moscarola et al (2020). </a:t>
            </a:r>
            <a:r>
              <a:rPr lang="en-GB" sz="1200" dirty="0"/>
              <a:t>Shifting taxes from labour to property. A simulation under labour market equilibrium. doi: 10.1016/j.jpolmod.2019.07.002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2227AC4-C6C3-4ED9-830F-19E184912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Microsimulations are very detailed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57F7B4-EAD8-D00E-52CF-75FEC051AC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553" y="1224708"/>
            <a:ext cx="5283061" cy="2914650"/>
          </a:xfrm>
        </p:spPr>
        <p:txBody>
          <a:bodyPr>
            <a:normAutofit/>
          </a:bodyPr>
          <a:lstStyle/>
          <a:p>
            <a:r>
              <a:rPr lang="en-GB" dirty="0"/>
              <a:t>Microsimulations are sensitive to model assumptions</a:t>
            </a:r>
          </a:p>
          <a:p>
            <a:pPr lvl="1"/>
            <a:r>
              <a:rPr lang="en-GB" dirty="0"/>
              <a:t>If assumptions are not grounded in good knowledge then the model will have poor validity</a:t>
            </a:r>
          </a:p>
          <a:p>
            <a:pPr lvl="1"/>
            <a:r>
              <a:rPr lang="en-GB" dirty="0"/>
              <a:t>Assumptions include the initial states: need detailed knowledge of current state of the system being simulated</a:t>
            </a:r>
          </a:p>
          <a:p>
            <a:pPr lvl="1"/>
            <a:r>
              <a:rPr lang="en-GB" dirty="0"/>
              <a:t>Effect of assumptions can be estimated with sensitivity analysis</a:t>
            </a:r>
          </a:p>
          <a:p>
            <a:pPr lvl="2"/>
            <a:r>
              <a:rPr lang="en-GB" dirty="0"/>
              <a:t>Perturb the values and simulate again</a:t>
            </a:r>
          </a:p>
          <a:p>
            <a:r>
              <a:rPr lang="en-GB" dirty="0"/>
              <a:t>Even good models will be inaccurate in the long-term</a:t>
            </a:r>
          </a:p>
          <a:p>
            <a:pPr lvl="1"/>
            <a:r>
              <a:rPr lang="en-GB" dirty="0"/>
              <a:t>Existing knowledge may not capture all relevant factors</a:t>
            </a:r>
          </a:p>
          <a:p>
            <a:pPr lvl="1"/>
            <a:r>
              <a:rPr lang="en-GB" dirty="0"/>
              <a:t>Systems and conditions may change so the model transitions are no longer appropriate</a:t>
            </a:r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757E1-A821-6C34-2BB8-368EC8AD01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Each simulated individual has detailed state information</a:t>
            </a:r>
          </a:p>
          <a:p>
            <a:pPr lvl="1"/>
            <a:r>
              <a:rPr lang="en-GB" dirty="0"/>
              <a:t>Demographic</a:t>
            </a:r>
          </a:p>
          <a:p>
            <a:pPr lvl="1"/>
            <a:r>
              <a:rPr lang="en-GB" dirty="0"/>
              <a:t>Health status</a:t>
            </a:r>
          </a:p>
          <a:p>
            <a:pPr lvl="1"/>
            <a:r>
              <a:rPr lang="en-GB" dirty="0"/>
              <a:t>Financial information</a:t>
            </a:r>
          </a:p>
          <a:p>
            <a:r>
              <a:rPr lang="en-GB" dirty="0"/>
              <a:t>Each transition probability incorporates relevant state information</a:t>
            </a:r>
          </a:p>
          <a:p>
            <a:pPr lvl="1"/>
            <a:r>
              <a:rPr lang="en-GB" dirty="0"/>
              <a:t>Is the change in risk when a woman stops smoking at age 40 the same as for a man at age 80?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urful powder blust">
            <a:extLst>
              <a:ext uri="{FF2B5EF4-FFF2-40B4-BE49-F238E27FC236}">
                <a16:creationId xmlns:a16="http://schemas.microsoft.com/office/drawing/2014/main" id="{BF613133-6B78-D299-B86B-65A95743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01340" y="1396158"/>
            <a:ext cx="3852637" cy="257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28404-8D6D-9BFB-DA42-A8A6EDEF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Microsimulations do not model complexity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8BD24-E1F7-36E8-9496-8CF77F789A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Microsimulation treats cases as independent units</a:t>
            </a:r>
          </a:p>
          <a:p>
            <a:pPr lvl="1"/>
            <a:r>
              <a:rPr lang="en-GB" dirty="0"/>
              <a:t>Cases do not interact with one another in the system</a:t>
            </a:r>
          </a:p>
          <a:p>
            <a:pPr lvl="1"/>
            <a:r>
              <a:rPr lang="en-GB" dirty="0"/>
              <a:t>Cases do not influence the system, but can respond to the system</a:t>
            </a:r>
          </a:p>
          <a:p>
            <a:r>
              <a:rPr lang="en-GB" dirty="0"/>
              <a:t>Projected outcomes are simply aggregated individual probabilistic paths</a:t>
            </a:r>
          </a:p>
          <a:p>
            <a:pPr lvl="1"/>
            <a:r>
              <a:rPr lang="en-GB" dirty="0"/>
              <a:t>More like Weaver’s systems of disorganised complexity than organised complexity</a:t>
            </a:r>
          </a:p>
          <a:p>
            <a:r>
              <a:rPr lang="en-GB" dirty="0"/>
              <a:t>They are used to project policy impacts, but… do NOT help to understand social phenomena</a:t>
            </a:r>
          </a:p>
        </p:txBody>
      </p:sp>
    </p:spTree>
    <p:extLst>
      <p:ext uri="{BB962C8B-B14F-4D97-AF65-F5344CB8AC3E}">
        <p14:creationId xmlns:p14="http://schemas.microsoft.com/office/powerpoint/2010/main" val="415764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C1CF6-D266-42D8-58FE-6C2AA747AF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Agent-based modelling</a:t>
            </a:r>
          </a:p>
          <a:p>
            <a:endParaRPr lang="en-GB" dirty="0"/>
          </a:p>
          <a:p>
            <a:r>
              <a:rPr lang="en-GB" dirty="0"/>
              <a:t>Building</a:t>
            </a: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956150D-303E-3DB1-3407-71569E2AB663}"/>
              </a:ext>
            </a:extLst>
          </p:cNvPr>
          <p:cNvSpPr/>
          <p:nvPr/>
        </p:nvSpPr>
        <p:spPr bwMode="auto">
          <a:xfrm>
            <a:off x="3811064" y="1067866"/>
            <a:ext cx="4238245" cy="19614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i="1" dirty="0"/>
              <a:t>[ABM] … is a computational method that enables a researcher to create, analyse, and experiment with models composed of agents that interact within an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7CCCC-59BF-15E8-2392-3212746FC75A}"/>
              </a:ext>
            </a:extLst>
          </p:cNvPr>
          <p:cNvSpPr txBox="1"/>
          <p:nvPr/>
        </p:nvSpPr>
        <p:spPr>
          <a:xfrm>
            <a:off x="4642338" y="3325420"/>
            <a:ext cx="42382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50" dirty="0"/>
              <a:t>Gilbert N (2008). </a:t>
            </a:r>
            <a:r>
              <a:rPr lang="en-GB" sz="1350" i="1" dirty="0"/>
              <a:t>Agent-Based Models.</a:t>
            </a:r>
            <a:r>
              <a:rPr lang="en-GB" sz="1350" dirty="0"/>
              <a:t> Sage Publications.</a:t>
            </a:r>
          </a:p>
        </p:txBody>
      </p:sp>
    </p:spTree>
    <p:extLst>
      <p:ext uri="{BB962C8B-B14F-4D97-AF65-F5344CB8AC3E}">
        <p14:creationId xmlns:p14="http://schemas.microsoft.com/office/powerpoint/2010/main" val="1039061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Personal and environmental factors influence a decision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303749" y="2423949"/>
            <a:ext cx="3778940" cy="2107033"/>
            <a:chOff x="1150431" y="2103825"/>
            <a:chExt cx="6821597" cy="3803534"/>
          </a:xfrm>
        </p:grpSpPr>
        <p:pic>
          <p:nvPicPr>
            <p:cNvPr id="3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3340360"/>
              <a:ext cx="1753506" cy="123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1174401" y="2444902"/>
              <a:ext cx="2273023" cy="446505"/>
              <a:chOff x="2931818" y="509126"/>
              <a:chExt cx="2273023" cy="446505"/>
            </a:xfrm>
          </p:grpSpPr>
          <p:pic>
            <p:nvPicPr>
              <p:cNvPr id="5" name="Picture 6" descr="Man, Sitting, Chair, Waiting, Waiting Room, Silhouette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1818" y="509126"/>
                <a:ext cx="260926" cy="446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https://upload.wikimedia.org/wikipedia/commons/thumb/3/3e/Walk_icon.svg/480px-Walk_icon.sv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1342" y="540628"/>
                <a:ext cx="383499" cy="383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ounded Rectangle 6"/>
              <p:cNvSpPr/>
              <p:nvPr/>
            </p:nvSpPr>
            <p:spPr>
              <a:xfrm>
                <a:off x="3237168" y="608909"/>
                <a:ext cx="1584175" cy="223251"/>
              </a:xfrm>
              <a:prstGeom prst="roundRect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00B050"/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/>
                  <a:t>Attitude</a:t>
                </a:r>
              </a:p>
            </p:txBody>
          </p:sp>
        </p:grpSp>
        <p:pic>
          <p:nvPicPr>
            <p:cNvPr id="1026" name="Picture 2" descr="https://upload.wikimedia.org/wikipedia/commons/thumb/e/e7/Weather-rain-thunderstorm.svg/2000px-Weather-rain-thunderstorm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497" y="4739956"/>
              <a:ext cx="903658" cy="1006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res.freestockphotos.biz/pictures/15/15147-illustration-of-the-sun-pv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431" y="4181820"/>
              <a:ext cx="1305646" cy="130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upload.wikimedia.org/wikipedia/commons/f/ff/THREE_BEST_FRIENDS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763" y="2103825"/>
              <a:ext cx="1742265" cy="13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upload.wikimedia.org/wikipedia/commons/thumb/d/dc/Gnome-media-playlist-repeat.svg/579px-Gnome-media-playlist-repeat.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592" y="4578774"/>
              <a:ext cx="1602606" cy="132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urved Connector 10"/>
            <p:cNvCxnSpPr/>
            <p:nvPr/>
          </p:nvCxnSpPr>
          <p:spPr bwMode="auto">
            <a:xfrm>
              <a:off x="2753155" y="2859903"/>
              <a:ext cx="914400" cy="914400"/>
            </a:xfrm>
            <a:prstGeom prst="curvedConnector3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Curved Connector 15"/>
            <p:cNvCxnSpPr/>
            <p:nvPr/>
          </p:nvCxnSpPr>
          <p:spPr bwMode="auto">
            <a:xfrm rot="10800000" flipV="1">
              <a:off x="4661708" y="2605644"/>
              <a:ext cx="1347925" cy="967371"/>
            </a:xfrm>
            <a:prstGeom prst="curvedConnector3">
              <a:avLst>
                <a:gd name="adj1" fmla="val 87863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Curved Connector 16"/>
            <p:cNvCxnSpPr/>
            <p:nvPr/>
          </p:nvCxnSpPr>
          <p:spPr bwMode="auto">
            <a:xfrm rot="10800000">
              <a:off x="5076057" y="4293097"/>
              <a:ext cx="1153707" cy="541549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Curved Connector 17"/>
            <p:cNvCxnSpPr/>
            <p:nvPr/>
          </p:nvCxnSpPr>
          <p:spPr bwMode="auto">
            <a:xfrm flipV="1">
              <a:off x="2798474" y="4157802"/>
              <a:ext cx="973621" cy="891898"/>
            </a:xfrm>
            <a:prstGeom prst="curvedConnector3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Box 24"/>
            <p:cNvSpPr txBox="1"/>
            <p:nvPr/>
          </p:nvSpPr>
          <p:spPr>
            <a:xfrm>
              <a:off x="6595258" y="4972280"/>
              <a:ext cx="1019154" cy="541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Habit</a:t>
              </a:r>
            </a:p>
          </p:txBody>
        </p:sp>
      </p:grpSp>
      <p:pic>
        <p:nvPicPr>
          <p:cNvPr id="19" name="Picture 2" descr="Pedestrians, Recline, Relax, Rest, Sleep">
            <a:extLst>
              <a:ext uri="{FF2B5EF4-FFF2-40B4-BE49-F238E27FC236}">
                <a16:creationId xmlns:a16="http://schemas.microsoft.com/office/drawing/2014/main" id="{E9FACA01-9F50-430B-9532-A277C3B70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42" y="1359695"/>
            <a:ext cx="1050460" cy="52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ycling, Cycle, Bike, Bicycle, Sport, Healthy, Active">
            <a:extLst>
              <a:ext uri="{FF2B5EF4-FFF2-40B4-BE49-F238E27FC236}">
                <a16:creationId xmlns:a16="http://schemas.microsoft.com/office/drawing/2014/main" id="{E043A3FF-8FAB-4073-9FEA-F8FA7DB8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9" y="1281293"/>
            <a:ext cx="728496" cy="57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299062-EE2B-4250-82BD-3848A456C66A}"/>
              </a:ext>
            </a:extLst>
          </p:cNvPr>
          <p:cNvSpPr txBox="1"/>
          <p:nvPr/>
        </p:nvSpPr>
        <p:spPr>
          <a:xfrm>
            <a:off x="1676177" y="1394927"/>
            <a:ext cx="393690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bg1"/>
                </a:solidFill>
              </a:rPr>
              <a:t>OR</a:t>
            </a: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FED11539-5EA5-469C-A233-8EF3A947F53C}"/>
              </a:ext>
            </a:extLst>
          </p:cNvPr>
          <p:cNvSpPr/>
          <p:nvPr/>
        </p:nvSpPr>
        <p:spPr bwMode="auto">
          <a:xfrm>
            <a:off x="4126416" y="757266"/>
            <a:ext cx="4442028" cy="8313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[ABM] … </a:t>
            </a:r>
            <a:r>
              <a:rPr lang="en-GB" sz="135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is a computational method that enables a researcher to create, analyse, and experiment with models composed of </a:t>
            </a:r>
            <a:r>
              <a:rPr lang="en-GB" sz="1350" b="1" i="1" dirty="0"/>
              <a:t>agents that interact within an environment</a:t>
            </a:r>
            <a:endParaRPr lang="en-GB" sz="1350" b="1" dirty="0"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153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Process of multiple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6985-92AC-4767-BA13-A8232C4343A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3026188"/>
            <a:ext cx="5702678" cy="111317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New decision each day</a:t>
            </a:r>
          </a:p>
          <a:p>
            <a:r>
              <a:rPr lang="en-GB" dirty="0"/>
              <a:t>Situation changes (</a:t>
            </a:r>
            <a:r>
              <a:rPr lang="en-GB" dirty="0" err="1"/>
              <a:t>eg</a:t>
            </a:r>
            <a:r>
              <a:rPr lang="en-GB" dirty="0"/>
              <a:t> weather)</a:t>
            </a:r>
          </a:p>
          <a:p>
            <a:r>
              <a:rPr lang="en-GB" dirty="0"/>
              <a:t>Previous day’s decision, and the effect of that decision, is part of the new information</a:t>
            </a:r>
          </a:p>
        </p:txBody>
      </p:sp>
      <p:pic>
        <p:nvPicPr>
          <p:cNvPr id="5" name="Picture 4" descr="Question, Problem, Think, Thinking, Refl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56" y="2228325"/>
            <a:ext cx="349605" cy="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ycling, Cycle, Bike, Bicycle, Sport, Healthy, Acti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193" y="2108601"/>
            <a:ext cx="238088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destrians, Recline, Relax, Rest, Slee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01" y="2380734"/>
            <a:ext cx="378000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3787" y="1398414"/>
            <a:ext cx="675000" cy="675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049468" y="1615357"/>
            <a:ext cx="193002" cy="19620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82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23" name="Picture 22" descr="Question, Problem, Think, Thinking, Refl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27" y="2445268"/>
            <a:ext cx="349605" cy="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ycling, Cycle, Bike, Bicycle, Sport, Healthy, Acti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758" y="2290357"/>
            <a:ext cx="238088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destrians, Recline, Relax, Rest, Slee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02" y="2597677"/>
            <a:ext cx="378000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8258" y="1615357"/>
            <a:ext cx="675000" cy="675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205160" y="1812607"/>
            <a:ext cx="193002" cy="19620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82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4" name="Picture 33" descr="Question, Problem, Think, Thinking, Refl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86" y="2658487"/>
            <a:ext cx="349605" cy="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ycling, Cycle, Bike, Bicycle, Sport, Healthy, Acti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29" y="2598370"/>
            <a:ext cx="238088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Pedestrians, Recline, Relax, Rest, Slee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69" y="2901487"/>
            <a:ext cx="378000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717" y="1828576"/>
            <a:ext cx="675000" cy="67500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366979" y="2034323"/>
            <a:ext cx="193002" cy="19620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82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45" name="Picture 44" descr="Question, Problem, Think, Thinking, Refl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07" y="2842310"/>
            <a:ext cx="349605" cy="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ycling, Cycle, Bike, Bicycle, Sport, Healthy, Acti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396" y="2701758"/>
            <a:ext cx="238088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Pedestrians, Recline, Relax, Rest, Slee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89" y="3019229"/>
            <a:ext cx="378000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0238" y="2012399"/>
            <a:ext cx="675000" cy="6750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561510" y="2205841"/>
            <a:ext cx="193002" cy="19620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82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56" name="Picture 55" descr="Question, Problem, Think, Thinking, Refl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20" y="2984607"/>
            <a:ext cx="349605" cy="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ycling, Cycle, Bike, Bicycle, Sport, Healthy, Acti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21" y="2868869"/>
            <a:ext cx="238088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Pedestrians, Recline, Relax, Rest, Slee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92" y="3191130"/>
            <a:ext cx="378000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2451" y="2154696"/>
            <a:ext cx="675000" cy="67500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305947" y="2471265"/>
            <a:ext cx="193002" cy="19620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82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2" name="Rounded Rectangle 2">
            <a:extLst>
              <a:ext uri="{FF2B5EF4-FFF2-40B4-BE49-F238E27FC236}">
                <a16:creationId xmlns:a16="http://schemas.microsoft.com/office/drawing/2014/main" id="{F7223EC3-8601-4BF9-8021-579CCBA59F38}"/>
              </a:ext>
            </a:extLst>
          </p:cNvPr>
          <p:cNvSpPr/>
          <p:nvPr/>
        </p:nvSpPr>
        <p:spPr bwMode="auto">
          <a:xfrm>
            <a:off x="4126416" y="757266"/>
            <a:ext cx="4442028" cy="8313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[ABM] … </a:t>
            </a:r>
            <a:r>
              <a:rPr lang="en-GB" sz="135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is a computational method that enables a researcher to create, analyse, and experiment with models composed of </a:t>
            </a:r>
            <a:r>
              <a:rPr lang="en-GB" sz="1350" b="1" i="1" dirty="0"/>
              <a:t>agents that interact within an environment</a:t>
            </a:r>
            <a:endParaRPr lang="en-GB" sz="1350" b="1" dirty="0"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931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">
            <a:extLst>
              <a:ext uri="{FF2B5EF4-FFF2-40B4-BE49-F238E27FC236}">
                <a16:creationId xmlns:a16="http://schemas.microsoft.com/office/drawing/2014/main" id="{C3B655F9-8E6C-4115-969D-FC63C2AD958A}"/>
              </a:ext>
            </a:extLst>
          </p:cNvPr>
          <p:cNvSpPr/>
          <p:nvPr/>
        </p:nvSpPr>
        <p:spPr bwMode="auto">
          <a:xfrm>
            <a:off x="4118819" y="767198"/>
            <a:ext cx="4442028" cy="8313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[ABM] … </a:t>
            </a:r>
            <a:r>
              <a:rPr lang="en-GB" sz="135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is a computational method that enables a researcher </a:t>
            </a:r>
            <a:r>
              <a:rPr lang="en-GB" sz="1350" b="1" i="1" dirty="0"/>
              <a:t>to create, analyse, and experiment with models </a:t>
            </a:r>
            <a:r>
              <a:rPr lang="en-GB" sz="135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composed of agents that interact within an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Simulated decisions to see what happens if 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19773" y="1762446"/>
            <a:ext cx="1316273" cy="2279713"/>
            <a:chOff x="521948" y="1464455"/>
            <a:chExt cx="2619127" cy="4114801"/>
          </a:xfrm>
        </p:grpSpPr>
        <p:pic>
          <p:nvPicPr>
            <p:cNvPr id="4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038" y="2309459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290" y="3071458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709" y="2741826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256" y="2669499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027" y="3236642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316" y="3212698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720" y="3521856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3968" y="3500089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838" y="3752758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764" y="3572738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764" y="3894708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931" y="4181666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720" y="4613714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Question, Problem, Think, Thinking, Reflec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316" y="4376803"/>
              <a:ext cx="509791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https://pixabay.com/static/uploads/photo/2012/04/13/00/23/monitor-31231_640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35"/>
            <a:stretch/>
          </p:blipFill>
          <p:spPr bwMode="auto">
            <a:xfrm>
              <a:off x="521948" y="1464455"/>
              <a:ext cx="2619127" cy="411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ight Arrow 18"/>
          <p:cNvSpPr/>
          <p:nvPr/>
        </p:nvSpPr>
        <p:spPr bwMode="auto">
          <a:xfrm>
            <a:off x="688134" y="1926628"/>
            <a:ext cx="1657142" cy="975674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i="1" dirty="0"/>
              <a:t>what if…?</a:t>
            </a:r>
          </a:p>
        </p:txBody>
      </p:sp>
      <p:graphicFrame>
        <p:nvGraphicFramePr>
          <p:cNvPr id="20" name="Chart 19"/>
          <p:cNvGraphicFramePr/>
          <p:nvPr/>
        </p:nvGraphicFramePr>
        <p:xfrm>
          <a:off x="4118820" y="2844020"/>
          <a:ext cx="2883451" cy="2103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Bent Arrow 20"/>
          <p:cNvSpPr/>
          <p:nvPr/>
        </p:nvSpPr>
        <p:spPr bwMode="auto">
          <a:xfrm rot="5400000">
            <a:off x="4491801" y="1971840"/>
            <a:ext cx="804566" cy="1312209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55926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D7626-9289-404B-3D31-41388E184B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What is a Model?</a:t>
            </a:r>
          </a:p>
        </p:txBody>
      </p:sp>
      <p:pic>
        <p:nvPicPr>
          <p:cNvPr id="5" name="Picture 8" descr="http://housetohome.media.ipcdigital.co.uk/96/00000d365/16b1_orh550w550/Goliath-kitchen-chair.jpg">
            <a:extLst>
              <a:ext uri="{FF2B5EF4-FFF2-40B4-BE49-F238E27FC236}">
                <a16:creationId xmlns:a16="http://schemas.microsoft.com/office/drawing/2014/main" id="{C3ED81DF-D22D-1AC2-8C4F-EED5E344E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3824" t="3492" r="21195" b="3040"/>
          <a:stretch>
            <a:fillRect/>
          </a:stretch>
        </p:blipFill>
        <p:spPr bwMode="auto">
          <a:xfrm>
            <a:off x="5094022" y="395681"/>
            <a:ext cx="2560082" cy="4352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0048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ABM as model of process in  a complex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BFA8-5B8B-FC6D-886E-0B8FD76B18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GB" noProof="0" dirty="0"/>
              <a:t>What features are therefore relevant?</a:t>
            </a:r>
          </a:p>
          <a:p>
            <a:pPr lvl="1"/>
            <a:r>
              <a:rPr lang="en-GB" noProof="0" dirty="0"/>
              <a:t>Personal characteristics that affect agent’s choice</a:t>
            </a:r>
          </a:p>
          <a:p>
            <a:pPr lvl="1"/>
            <a:r>
              <a:rPr lang="en-GB" noProof="0" dirty="0"/>
              <a:t>Physical and social environment factors that affect agent’s choice</a:t>
            </a:r>
          </a:p>
          <a:p>
            <a:pPr lvl="1"/>
            <a:r>
              <a:rPr lang="en-GB" noProof="0" dirty="0"/>
              <a:t>Rule(s) to combine features and select action</a:t>
            </a:r>
          </a:p>
          <a:p>
            <a:pPr lvl="1"/>
            <a:r>
              <a:rPr lang="en-GB" noProof="0" dirty="0"/>
              <a:t>Impact of that action on self and environment</a:t>
            </a:r>
          </a:p>
          <a:p>
            <a:endParaRPr lang="en-GB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78908421"/>
              </p:ext>
            </p:extLst>
          </p:nvPr>
        </p:nvGraphicFramePr>
        <p:xfrm>
          <a:off x="334880" y="789552"/>
          <a:ext cx="4173324" cy="356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8307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12AF-003B-17A8-C002-76211436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ABMs represent the mechanisms of a social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956B4-7278-9D5D-C94F-0B0DF8E33F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5389387" cy="29146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Modelled mechanism</a:t>
            </a:r>
          </a:p>
          <a:p>
            <a:pPr lvl="1"/>
            <a:r>
              <a:rPr lang="en-GB" dirty="0"/>
              <a:t>Environment has patches with or without grass</a:t>
            </a:r>
          </a:p>
          <a:p>
            <a:pPr lvl="1"/>
            <a:r>
              <a:rPr lang="en-GB" dirty="0"/>
              <a:t>Sheep move randomly and eat grass on same patch</a:t>
            </a:r>
          </a:p>
          <a:p>
            <a:pPr lvl="1"/>
            <a:r>
              <a:rPr lang="en-GB" dirty="0"/>
              <a:t>Wolves move randomly and eat sheep on same patch</a:t>
            </a:r>
          </a:p>
          <a:p>
            <a:pPr lvl="1"/>
            <a:r>
              <a:rPr lang="en-GB" dirty="0"/>
              <a:t>Sheep and wolves die if they do not eat regularly</a:t>
            </a:r>
          </a:p>
          <a:p>
            <a:pPr lvl="1"/>
            <a:r>
              <a:rPr lang="en-GB" dirty="0"/>
              <a:t>Sheep and wolves spawn offspring when well fed</a:t>
            </a:r>
          </a:p>
          <a:p>
            <a:pPr lvl="1"/>
            <a:r>
              <a:rPr lang="en-GB" dirty="0"/>
              <a:t>Grass regrows over time</a:t>
            </a:r>
          </a:p>
          <a:p>
            <a:r>
              <a:rPr lang="en-GB" dirty="0"/>
              <a:t>Population cycles are not directly coded but emerge from conditions of food surplus and scarcity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1A136E75-7FC8-4723-A477-471D2279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430" y="1315195"/>
            <a:ext cx="2728913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E69FB-DA85-279B-3FFD-759AFC36EA78}"/>
              </a:ext>
            </a:extLst>
          </p:cNvPr>
          <p:cNvSpPr txBox="1"/>
          <p:nvPr/>
        </p:nvSpPr>
        <p:spPr>
          <a:xfrm>
            <a:off x="6083430" y="403610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NetLogo model library</a:t>
            </a:r>
          </a:p>
          <a:p>
            <a:r>
              <a:rPr lang="en-GB" sz="1200" dirty="0"/>
              <a:t>Wolf-Sheep predator prey</a:t>
            </a:r>
          </a:p>
        </p:txBody>
      </p:sp>
    </p:spTree>
    <p:extLst>
      <p:ext uri="{BB962C8B-B14F-4D97-AF65-F5344CB8AC3E}">
        <p14:creationId xmlns:p14="http://schemas.microsoft.com/office/powerpoint/2010/main" val="2915546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of all sorts of social processes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9CCCC-AC10-AE45-B51F-E5457DA0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19" y="672778"/>
            <a:ext cx="6007272" cy="3909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757F7-557B-BE18-63C2-089481E0411D}"/>
              </a:ext>
            </a:extLst>
          </p:cNvPr>
          <p:cNvSpPr txBox="1"/>
          <p:nvPr/>
        </p:nvSpPr>
        <p:spPr>
          <a:xfrm>
            <a:off x="5131981" y="4470722"/>
            <a:ext cx="3951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Crooks, Malleson, Manley, Heppenstall (2019). Agent-Based Modelling &amp; Geographical Information Systems, Fig 7.1</a:t>
            </a:r>
          </a:p>
          <a:p>
            <a:r>
              <a:rPr lang="en-GB" sz="1200" dirty="0"/>
              <a:t>doi:10.4135/9781529793543</a:t>
            </a:r>
          </a:p>
        </p:txBody>
      </p:sp>
    </p:spTree>
    <p:extLst>
      <p:ext uri="{BB962C8B-B14F-4D97-AF65-F5344CB8AC3E}">
        <p14:creationId xmlns:p14="http://schemas.microsoft.com/office/powerpoint/2010/main" val="207895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an ABM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2227973" cy="2914650"/>
          </a:xfrm>
        </p:spPr>
        <p:txBody>
          <a:bodyPr/>
          <a:lstStyle/>
          <a:p>
            <a:r>
              <a:rPr lang="en-GB" dirty="0"/>
              <a:t>What’s in the model?</a:t>
            </a:r>
          </a:p>
          <a:p>
            <a:pPr lvl="1"/>
            <a:r>
              <a:rPr lang="en-GB" dirty="0"/>
              <a:t>Agents</a:t>
            </a:r>
          </a:p>
          <a:p>
            <a:pPr lvl="1"/>
            <a:r>
              <a:rPr lang="en-GB" dirty="0"/>
              <a:t>Environment</a:t>
            </a:r>
          </a:p>
          <a:p>
            <a:pPr lvl="1"/>
            <a:r>
              <a:rPr lang="en-GB" dirty="0"/>
              <a:t>Behaviour</a:t>
            </a:r>
          </a:p>
          <a:p>
            <a:pPr lvl="1"/>
            <a:r>
              <a:rPr lang="en-GB" dirty="0"/>
              <a:t>Interactions</a:t>
            </a:r>
          </a:p>
          <a:p>
            <a:pPr lvl="1"/>
            <a:r>
              <a:rPr lang="en-GB" dirty="0"/>
              <a:t>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1CF2A-21E8-1757-0884-983EBC95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87" y="1224708"/>
            <a:ext cx="5703513" cy="3182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EDE699-F1C2-9DFB-8606-31863271C0F7}"/>
              </a:ext>
            </a:extLst>
          </p:cNvPr>
          <p:cNvSpPr txBox="1"/>
          <p:nvPr/>
        </p:nvSpPr>
        <p:spPr>
          <a:xfrm>
            <a:off x="2924216" y="855376"/>
            <a:ext cx="299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model: Guardianship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DDCFF-C8FE-36AA-D9E6-A66E384ECBEB}"/>
              </a:ext>
            </a:extLst>
          </p:cNvPr>
          <p:cNvSpPr txBox="1"/>
          <p:nvPr/>
        </p:nvSpPr>
        <p:spPr>
          <a:xfrm>
            <a:off x="4026195" y="4577257"/>
            <a:ext cx="491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Groff E, Badham J. ‘Examining guardianship against theft’ in Gerritsen C, Elffers H (ed) </a:t>
            </a:r>
            <a:r>
              <a:rPr lang="en-US" sz="1200" i="1" dirty="0"/>
              <a:t>Agent-based Modelling for Criminological Theory Testing.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00052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27CF-CBCD-9745-A1A2-CE84789F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3D462-A4C9-689D-B299-CAA2DBF45D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The individuals being simulated</a:t>
            </a:r>
          </a:p>
          <a:p>
            <a:pPr lvl="1"/>
            <a:r>
              <a:rPr lang="en-GB" dirty="0"/>
              <a:t>Doing the process</a:t>
            </a:r>
          </a:p>
          <a:p>
            <a:r>
              <a:rPr lang="en-GB" dirty="0"/>
              <a:t>Typically people (in social science)</a:t>
            </a:r>
          </a:p>
          <a:p>
            <a:pPr lvl="1"/>
            <a:r>
              <a:rPr lang="en-GB" dirty="0"/>
              <a:t>Also households or firms</a:t>
            </a:r>
          </a:p>
          <a:p>
            <a:r>
              <a:rPr lang="en-GB" dirty="0"/>
              <a:t> Could be</a:t>
            </a:r>
          </a:p>
          <a:p>
            <a:pPr lvl="1"/>
            <a:r>
              <a:rPr lang="en-GB" dirty="0"/>
              <a:t>Organisations: government, NGOs, countries</a:t>
            </a:r>
          </a:p>
          <a:p>
            <a:pPr lvl="1"/>
            <a:r>
              <a:rPr lang="en-GB" dirty="0"/>
              <a:t>Concepts: eg social practices</a:t>
            </a:r>
          </a:p>
          <a:p>
            <a:pPr lvl="1"/>
            <a:r>
              <a:rPr lang="en-GB" dirty="0"/>
              <a:t>Animals, cells, vehicles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46730-B15F-0085-C795-DBF0BFA0D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People</a:t>
            </a:r>
          </a:p>
          <a:p>
            <a:r>
              <a:rPr lang="en-GB" dirty="0"/>
              <a:t>Attributes include:</a:t>
            </a:r>
          </a:p>
          <a:p>
            <a:pPr lvl="1"/>
            <a:r>
              <a:rPr lang="en-GB" dirty="0"/>
              <a:t>Potential offender (or not)</a:t>
            </a:r>
          </a:p>
          <a:p>
            <a:pPr lvl="1"/>
            <a:r>
              <a:rPr lang="en-GB" dirty="0"/>
              <a:t>Work status</a:t>
            </a:r>
          </a:p>
          <a:p>
            <a:pPr lvl="1"/>
            <a:r>
              <a:rPr lang="en-GB" dirty="0"/>
              <a:t>Preferred activities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D9420E-9FEB-8270-0F68-03B37B321D3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E27291-B7FF-8B08-4217-D6FD5D9B778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Guardianship model</a:t>
            </a:r>
          </a:p>
        </p:txBody>
      </p:sp>
    </p:spTree>
    <p:extLst>
      <p:ext uri="{BB962C8B-B14F-4D97-AF65-F5344CB8AC3E}">
        <p14:creationId xmlns:p14="http://schemas.microsoft.com/office/powerpoint/2010/main" val="3615747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58A0-EF6C-85F3-AD9E-0EBDD908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DDAF-65E9-4ABD-F3BF-C00386A11F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Typically a two-dimensional space</a:t>
            </a:r>
          </a:p>
          <a:p>
            <a:pPr lvl="1"/>
            <a:r>
              <a:rPr lang="en-GB" dirty="0"/>
              <a:t>Can be 3D if altitude is relevant</a:t>
            </a:r>
          </a:p>
          <a:p>
            <a:pPr lvl="1"/>
            <a:r>
              <a:rPr lang="en-GB" dirty="0"/>
              <a:t>Made up of patches or cells in a grid</a:t>
            </a:r>
          </a:p>
          <a:p>
            <a:r>
              <a:rPr lang="en-GB" dirty="0"/>
              <a:t>Patches have attributes</a:t>
            </a:r>
          </a:p>
          <a:p>
            <a:pPr lvl="1"/>
            <a:r>
              <a:rPr lang="en-GB" dirty="0"/>
              <a:t>Location: provide distance, direction</a:t>
            </a:r>
          </a:p>
          <a:p>
            <a:pPr lvl="1"/>
            <a:r>
              <a:rPr lang="en-GB" dirty="0"/>
              <a:t>Resources: such as grass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6F498-D37B-9A0B-213F-63F59D5057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6751" y="1643550"/>
            <a:ext cx="3807190" cy="857250"/>
          </a:xfrm>
        </p:spPr>
        <p:txBody>
          <a:bodyPr/>
          <a:lstStyle/>
          <a:p>
            <a:r>
              <a:rPr lang="en-GB" dirty="0"/>
              <a:t>Grid with residential and business areas</a:t>
            </a:r>
          </a:p>
          <a:p>
            <a:r>
              <a:rPr lang="en-GB" dirty="0"/>
              <a:t>Agents have home and workplace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3D5604-D471-DD23-0A55-51AB8C0D8E4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2187E-DDFE-2C4D-E660-26E61B04E77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Guardianship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15B13-90F1-A85D-9210-2C8154672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9" t="24772" r="25323" b="1057"/>
          <a:stretch/>
        </p:blipFill>
        <p:spPr>
          <a:xfrm>
            <a:off x="5618629" y="2571750"/>
            <a:ext cx="2362878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8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58A0-EF6C-85F3-AD9E-0EBDD908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DDAF-65E9-4ABD-F3BF-C00386A11F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Time passes: simulation, not just a model</a:t>
            </a:r>
          </a:p>
          <a:p>
            <a:r>
              <a:rPr lang="en-GB" dirty="0"/>
              <a:t>Discrete timesteps or ticks</a:t>
            </a:r>
          </a:p>
          <a:p>
            <a:pPr lvl="1"/>
            <a:r>
              <a:rPr lang="en-GB" dirty="0"/>
              <a:t>Each tick represents a unit of real world time</a:t>
            </a:r>
          </a:p>
          <a:p>
            <a:pPr lvl="1"/>
            <a:r>
              <a:rPr lang="en-GB" dirty="0"/>
              <a:t>Agents make decisions each tick</a:t>
            </a:r>
          </a:p>
          <a:p>
            <a:r>
              <a:rPr lang="en-GB" dirty="0"/>
              <a:t>Key consideration is duration represented by tick</a:t>
            </a:r>
          </a:p>
          <a:p>
            <a:pPr lvl="1"/>
            <a:r>
              <a:rPr lang="en-GB" dirty="0"/>
              <a:t>Relevant time scale for decisions</a:t>
            </a:r>
          </a:p>
          <a:p>
            <a:pPr lvl="1"/>
            <a:r>
              <a:rPr lang="en-GB" dirty="0"/>
              <a:t>Epidemic may be 1 day</a:t>
            </a:r>
          </a:p>
          <a:p>
            <a:pPr lvl="1"/>
            <a:r>
              <a:rPr lang="en-GB" dirty="0"/>
              <a:t>Housing market may be 3 months</a:t>
            </a:r>
          </a:p>
          <a:p>
            <a:r>
              <a:rPr lang="en-GB" dirty="0"/>
              <a:t>Simulation runs for many ticks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6F498-D37B-9A0B-213F-63F59D5057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Time step is two minutes</a:t>
            </a:r>
          </a:p>
          <a:p>
            <a:r>
              <a:rPr lang="en-GB" dirty="0"/>
              <a:t>Schedule of activities</a:t>
            </a:r>
          </a:p>
          <a:p>
            <a:pPr lvl="1"/>
            <a:r>
              <a:rPr lang="en-GB" dirty="0"/>
              <a:t>Commute at similar times each day</a:t>
            </a:r>
          </a:p>
          <a:p>
            <a:pPr lvl="1"/>
            <a:r>
              <a:rPr lang="en-GB" dirty="0"/>
              <a:t>Selection of short activities in the evening</a:t>
            </a:r>
          </a:p>
          <a:p>
            <a:pPr lvl="1"/>
            <a:r>
              <a:rPr lang="en-GB" dirty="0"/>
              <a:t>Selection of long activities on the weekend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3D5604-D471-DD23-0A55-51AB8C0D8E4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2187E-DDFE-2C4D-E660-26E61B04E77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Guardianship model</a:t>
            </a:r>
          </a:p>
        </p:txBody>
      </p:sp>
    </p:spTree>
    <p:extLst>
      <p:ext uri="{BB962C8B-B14F-4D97-AF65-F5344CB8AC3E}">
        <p14:creationId xmlns:p14="http://schemas.microsoft.com/office/powerpoint/2010/main" val="2536167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3E41E7-B500-4E75-8CB8-EC53F617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examples</a:t>
            </a:r>
            <a:endParaRPr lang="en-GB" dirty="0"/>
          </a:p>
        </p:txBody>
      </p:sp>
      <p:pic>
        <p:nvPicPr>
          <p:cNvPr id="9" name="Graphic 8" descr="Bus">
            <a:extLst>
              <a:ext uri="{FF2B5EF4-FFF2-40B4-BE49-F238E27FC236}">
                <a16:creationId xmlns:a16="http://schemas.microsoft.com/office/drawing/2014/main" id="{6DD34840-2AAC-491A-9661-2AA71BF6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4333" y="1127230"/>
            <a:ext cx="685800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1B9233-746B-49F2-9959-E0C5E4971544}"/>
              </a:ext>
            </a:extLst>
          </p:cNvPr>
          <p:cNvSpPr txBox="1"/>
          <p:nvPr/>
        </p:nvSpPr>
        <p:spPr>
          <a:xfrm>
            <a:off x="1226475" y="1368737"/>
            <a:ext cx="17708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tx2"/>
                </a:solidFill>
              </a:rPr>
              <a:t>25% of commuters use public transport</a:t>
            </a:r>
          </a:p>
        </p:txBody>
      </p:sp>
      <p:pic>
        <p:nvPicPr>
          <p:cNvPr id="12" name="Graphic 11" descr="Shoe footprints">
            <a:extLst>
              <a:ext uri="{FF2B5EF4-FFF2-40B4-BE49-F238E27FC236}">
                <a16:creationId xmlns:a16="http://schemas.microsoft.com/office/drawing/2014/main" id="{A998E094-14FC-4FA1-B9E7-045CD4301E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870" y="1368737"/>
            <a:ext cx="297000" cy="29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6A8E3F-4C8B-4A1F-B04D-8A01FF2AE3E3}"/>
              </a:ext>
            </a:extLst>
          </p:cNvPr>
          <p:cNvSpPr txBox="1"/>
          <p:nvPr/>
        </p:nvSpPr>
        <p:spPr>
          <a:xfrm>
            <a:off x="4212116" y="1573630"/>
            <a:ext cx="667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tx2"/>
                </a:solidFill>
              </a:rPr>
              <a:t>≈5 min</a:t>
            </a:r>
          </a:p>
        </p:txBody>
      </p:sp>
      <p:pic>
        <p:nvPicPr>
          <p:cNvPr id="14" name="Graphic 13" descr="Signpost">
            <a:extLst>
              <a:ext uri="{FF2B5EF4-FFF2-40B4-BE49-F238E27FC236}">
                <a16:creationId xmlns:a16="http://schemas.microsoft.com/office/drawing/2014/main" id="{BBBEDF7D-5E5C-4C7C-BC24-B0A01FAC4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9745" y="1310755"/>
            <a:ext cx="351000" cy="35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E8D4C5-165D-4C49-A18E-C3F502550BBE}"/>
              </a:ext>
            </a:extLst>
          </p:cNvPr>
          <p:cNvSpPr txBox="1"/>
          <p:nvPr/>
        </p:nvSpPr>
        <p:spPr>
          <a:xfrm>
            <a:off x="4992794" y="1579678"/>
            <a:ext cx="667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tx2"/>
                </a:solidFill>
              </a:rPr>
              <a:t>≈5 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5753C-F07D-4447-A5E5-97D950BCAB75}"/>
              </a:ext>
            </a:extLst>
          </p:cNvPr>
          <p:cNvSpPr txBox="1"/>
          <p:nvPr/>
        </p:nvSpPr>
        <p:spPr>
          <a:xfrm>
            <a:off x="5608525" y="1579678"/>
            <a:ext cx="8980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tx2"/>
                </a:solidFill>
              </a:rPr>
              <a:t>15-30 min</a:t>
            </a:r>
          </a:p>
        </p:txBody>
      </p:sp>
      <p:pic>
        <p:nvPicPr>
          <p:cNvPr id="18" name="Graphic 17" descr="Signpost">
            <a:extLst>
              <a:ext uri="{FF2B5EF4-FFF2-40B4-BE49-F238E27FC236}">
                <a16:creationId xmlns:a16="http://schemas.microsoft.com/office/drawing/2014/main" id="{36E6EA65-784F-45C1-93FB-E15E36EC3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7580" y="1292425"/>
            <a:ext cx="381638" cy="381638"/>
          </a:xfrm>
          <a:prstGeom prst="rect">
            <a:avLst/>
          </a:prstGeom>
        </p:spPr>
      </p:pic>
      <p:pic>
        <p:nvPicPr>
          <p:cNvPr id="19" name="Graphic 18" descr="Shoe footprints">
            <a:extLst>
              <a:ext uri="{FF2B5EF4-FFF2-40B4-BE49-F238E27FC236}">
                <a16:creationId xmlns:a16="http://schemas.microsoft.com/office/drawing/2014/main" id="{26D49A10-627A-4177-990A-E76793C5A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919" y="1368737"/>
            <a:ext cx="297000" cy="297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890CD9-3388-4843-8B81-050E864589C9}"/>
              </a:ext>
            </a:extLst>
          </p:cNvPr>
          <p:cNvSpPr txBox="1"/>
          <p:nvPr/>
        </p:nvSpPr>
        <p:spPr>
          <a:xfrm>
            <a:off x="6887047" y="1573630"/>
            <a:ext cx="6671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tx2"/>
                </a:solidFill>
              </a:rPr>
              <a:t>≈5 min</a:t>
            </a:r>
          </a:p>
        </p:txBody>
      </p:sp>
      <p:pic>
        <p:nvPicPr>
          <p:cNvPr id="23" name="Graphic 22" descr="House">
            <a:extLst>
              <a:ext uri="{FF2B5EF4-FFF2-40B4-BE49-F238E27FC236}">
                <a16:creationId xmlns:a16="http://schemas.microsoft.com/office/drawing/2014/main" id="{DDD172D2-0EA1-4146-A25E-0254AC09BD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8282" y="1353140"/>
            <a:ext cx="432000" cy="432000"/>
          </a:xfrm>
          <a:prstGeom prst="rect">
            <a:avLst/>
          </a:prstGeom>
        </p:spPr>
      </p:pic>
      <p:pic>
        <p:nvPicPr>
          <p:cNvPr id="24" name="Graphic 23" descr="City">
            <a:extLst>
              <a:ext uri="{FF2B5EF4-FFF2-40B4-BE49-F238E27FC236}">
                <a16:creationId xmlns:a16="http://schemas.microsoft.com/office/drawing/2014/main" id="{E2450CFD-8B8B-48C1-9C35-66153CC17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2282" y="1353140"/>
            <a:ext cx="432000" cy="432000"/>
          </a:xfrm>
          <a:prstGeom prst="rect">
            <a:avLst/>
          </a:prstGeom>
        </p:spPr>
      </p:pic>
      <p:pic>
        <p:nvPicPr>
          <p:cNvPr id="25" name="Graphic 24" descr="Transfer">
            <a:extLst>
              <a:ext uri="{FF2B5EF4-FFF2-40B4-BE49-F238E27FC236}">
                <a16:creationId xmlns:a16="http://schemas.microsoft.com/office/drawing/2014/main" id="{814D866C-EB28-4F27-9B31-E64BFC3480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90282" y="1353140"/>
            <a:ext cx="432000" cy="43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CDBC74B-C853-4DE1-9553-FD8D2BFFD1A0}"/>
              </a:ext>
            </a:extLst>
          </p:cNvPr>
          <p:cNvSpPr txBox="1"/>
          <p:nvPr/>
        </p:nvSpPr>
        <p:spPr>
          <a:xfrm>
            <a:off x="2246395" y="2368954"/>
            <a:ext cx="43407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accent1">
                    <a:lumMod val="50000"/>
                  </a:schemeClr>
                </a:solidFill>
              </a:rPr>
              <a:t>Short activities: 30% weekday evening, weekend morning</a:t>
            </a:r>
          </a:p>
        </p:txBody>
      </p:sp>
      <p:pic>
        <p:nvPicPr>
          <p:cNvPr id="34" name="Graphic 33" descr="Shopping basket">
            <a:extLst>
              <a:ext uri="{FF2B5EF4-FFF2-40B4-BE49-F238E27FC236}">
                <a16:creationId xmlns:a16="http://schemas.microsoft.com/office/drawing/2014/main" id="{FAEEE7A5-3061-4C0D-BE71-DBD8EBEDB5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70697" y="2737380"/>
            <a:ext cx="378000" cy="378000"/>
          </a:xfrm>
          <a:prstGeom prst="rect">
            <a:avLst/>
          </a:prstGeom>
        </p:spPr>
      </p:pic>
      <p:pic>
        <p:nvPicPr>
          <p:cNvPr id="35" name="Graphic 34" descr="Shoe footprints">
            <a:extLst>
              <a:ext uri="{FF2B5EF4-FFF2-40B4-BE49-F238E27FC236}">
                <a16:creationId xmlns:a16="http://schemas.microsoft.com/office/drawing/2014/main" id="{075EE1EF-37D1-4575-BED5-6D75AA5EBC6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57533" y="2800436"/>
            <a:ext cx="297000" cy="297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929B58A-E093-4B40-8168-4E7D3071F744}"/>
              </a:ext>
            </a:extLst>
          </p:cNvPr>
          <p:cNvSpPr txBox="1"/>
          <p:nvPr/>
        </p:nvSpPr>
        <p:spPr>
          <a:xfrm>
            <a:off x="4931018" y="3023511"/>
            <a:ext cx="855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accent1">
                    <a:lumMod val="50000"/>
                  </a:schemeClr>
                </a:solidFill>
              </a:rPr>
              <a:t>≤ 10 min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64C705-7D7D-415B-89B7-306525940E63}"/>
              </a:ext>
            </a:extLst>
          </p:cNvPr>
          <p:cNvSpPr txBox="1"/>
          <p:nvPr/>
        </p:nvSpPr>
        <p:spPr>
          <a:xfrm>
            <a:off x="5650831" y="3024437"/>
            <a:ext cx="936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accent1">
                    <a:lumMod val="50000"/>
                  </a:schemeClr>
                </a:solidFill>
              </a:rPr>
              <a:t>15-30 min</a:t>
            </a:r>
          </a:p>
        </p:txBody>
      </p:sp>
      <p:pic>
        <p:nvPicPr>
          <p:cNvPr id="38" name="Graphic 37" descr="Shoe footprints">
            <a:extLst>
              <a:ext uri="{FF2B5EF4-FFF2-40B4-BE49-F238E27FC236}">
                <a16:creationId xmlns:a16="http://schemas.microsoft.com/office/drawing/2014/main" id="{24C8C051-411E-4EE0-8E73-AE8381723A4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01726" y="2777880"/>
            <a:ext cx="297000" cy="297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884413D-A08B-4B69-8B8A-3E736BBD6DBA}"/>
              </a:ext>
            </a:extLst>
          </p:cNvPr>
          <p:cNvSpPr txBox="1"/>
          <p:nvPr/>
        </p:nvSpPr>
        <p:spPr>
          <a:xfrm>
            <a:off x="6475211" y="3005329"/>
            <a:ext cx="8317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accent1">
                    <a:lumMod val="50000"/>
                  </a:schemeClr>
                </a:solidFill>
              </a:rPr>
              <a:t>≤ 10 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BE8DE-F331-4AA3-90E5-3BF68933C85D}"/>
              </a:ext>
            </a:extLst>
          </p:cNvPr>
          <p:cNvSpPr txBox="1"/>
          <p:nvPr/>
        </p:nvSpPr>
        <p:spPr>
          <a:xfrm>
            <a:off x="2700749" y="3715396"/>
            <a:ext cx="29925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accent1"/>
                </a:solidFill>
              </a:rPr>
              <a:t>Long activities: 30% weekend afternoon</a:t>
            </a:r>
          </a:p>
        </p:txBody>
      </p:sp>
      <p:pic>
        <p:nvPicPr>
          <p:cNvPr id="44" name="Graphic 43" descr="Park scene">
            <a:extLst>
              <a:ext uri="{FF2B5EF4-FFF2-40B4-BE49-F238E27FC236}">
                <a16:creationId xmlns:a16="http://schemas.microsoft.com/office/drawing/2014/main" id="{57B1A0D8-375E-4271-AB27-F9502FD3AF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60745" y="3914637"/>
            <a:ext cx="675000" cy="675000"/>
          </a:xfrm>
          <a:prstGeom prst="rect">
            <a:avLst/>
          </a:prstGeom>
        </p:spPr>
      </p:pic>
      <p:pic>
        <p:nvPicPr>
          <p:cNvPr id="45" name="Graphic 44" descr="Suburban scene">
            <a:extLst>
              <a:ext uri="{FF2B5EF4-FFF2-40B4-BE49-F238E27FC236}">
                <a16:creationId xmlns:a16="http://schemas.microsoft.com/office/drawing/2014/main" id="{2388F8AC-5286-4F6B-BA31-35AA8B0EA7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32555" y="3992396"/>
            <a:ext cx="675000" cy="675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D401411-DC63-4081-B00A-624FEE29AA5E}"/>
              </a:ext>
            </a:extLst>
          </p:cNvPr>
          <p:cNvSpPr txBox="1"/>
          <p:nvPr/>
        </p:nvSpPr>
        <p:spPr>
          <a:xfrm>
            <a:off x="2150935" y="4511312"/>
            <a:ext cx="9466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accent1"/>
                </a:solidFill>
              </a:rPr>
              <a:t>0.5-3.5 hr</a:t>
            </a:r>
          </a:p>
        </p:txBody>
      </p:sp>
      <p:pic>
        <p:nvPicPr>
          <p:cNvPr id="47" name="Graphic 46" descr="Shoe footprints">
            <a:extLst>
              <a:ext uri="{FF2B5EF4-FFF2-40B4-BE49-F238E27FC236}">
                <a16:creationId xmlns:a16="http://schemas.microsoft.com/office/drawing/2014/main" id="{0A35346F-3F63-4C3C-A206-37ADD23CFA4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44032" y="4292637"/>
            <a:ext cx="297000" cy="297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8F3F7C9-D322-410E-A0DA-54158EB043DE}"/>
              </a:ext>
            </a:extLst>
          </p:cNvPr>
          <p:cNvSpPr txBox="1"/>
          <p:nvPr/>
        </p:nvSpPr>
        <p:spPr>
          <a:xfrm>
            <a:off x="4752278" y="4497530"/>
            <a:ext cx="675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accent1"/>
                </a:solidFill>
              </a:rPr>
              <a:t>≈5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39F2CB-E926-4655-A978-B4A7824C182D}"/>
              </a:ext>
            </a:extLst>
          </p:cNvPr>
          <p:cNvSpPr txBox="1"/>
          <p:nvPr/>
        </p:nvSpPr>
        <p:spPr>
          <a:xfrm>
            <a:off x="5343319" y="4497530"/>
            <a:ext cx="905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accent1"/>
                </a:solidFill>
              </a:rPr>
              <a:t>25-45 min</a:t>
            </a:r>
          </a:p>
        </p:txBody>
      </p:sp>
      <p:pic>
        <p:nvPicPr>
          <p:cNvPr id="50" name="Graphic 49" descr="Shoe footprints">
            <a:extLst>
              <a:ext uri="{FF2B5EF4-FFF2-40B4-BE49-F238E27FC236}">
                <a16:creationId xmlns:a16="http://schemas.microsoft.com/office/drawing/2014/main" id="{F0E798C6-ADED-4E08-B15D-5FE3FE3D240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27499" y="4263320"/>
            <a:ext cx="297000" cy="297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DCCC9B3-D01E-4558-88B0-43F54072DC5F}"/>
              </a:ext>
            </a:extLst>
          </p:cNvPr>
          <p:cNvSpPr txBox="1"/>
          <p:nvPr/>
        </p:nvSpPr>
        <p:spPr>
          <a:xfrm>
            <a:off x="6135745" y="4497530"/>
            <a:ext cx="675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chemeClr val="accent1"/>
                </a:solidFill>
              </a:rPr>
              <a:t>≈5 min</a:t>
            </a:r>
          </a:p>
        </p:txBody>
      </p:sp>
      <p:pic>
        <p:nvPicPr>
          <p:cNvPr id="52" name="Graphic 51" descr="Line arrow: Horizontal U-turn">
            <a:extLst>
              <a:ext uri="{FF2B5EF4-FFF2-40B4-BE49-F238E27FC236}">
                <a16:creationId xmlns:a16="http://schemas.microsoft.com/office/drawing/2014/main" id="{875852AE-2630-48EF-8013-019D6BE90CC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49348" y="2737380"/>
            <a:ext cx="459000" cy="4590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5CEC29D-87A8-4A4E-A222-E12585908A35}"/>
              </a:ext>
            </a:extLst>
          </p:cNvPr>
          <p:cNvSpPr txBox="1"/>
          <p:nvPr/>
        </p:nvSpPr>
        <p:spPr>
          <a:xfrm>
            <a:off x="2408347" y="2778627"/>
            <a:ext cx="12350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accent1">
                    <a:lumMod val="50000"/>
                  </a:schemeClr>
                </a:solidFill>
              </a:rPr>
              <a:t>Distance 8-15</a:t>
            </a:r>
          </a:p>
          <a:p>
            <a:r>
              <a:rPr lang="en-GB" sz="1050" dirty="0">
                <a:solidFill>
                  <a:schemeClr val="accent1">
                    <a:lumMod val="50000"/>
                  </a:schemeClr>
                </a:solidFill>
              </a:rPr>
              <a:t>32-60 min (return)</a:t>
            </a:r>
          </a:p>
        </p:txBody>
      </p:sp>
      <p:pic>
        <p:nvPicPr>
          <p:cNvPr id="54" name="Graphic 53" descr="Walk">
            <a:extLst>
              <a:ext uri="{FF2B5EF4-FFF2-40B4-BE49-F238E27FC236}">
                <a16:creationId xmlns:a16="http://schemas.microsoft.com/office/drawing/2014/main" id="{77B521B6-BE53-4979-87B0-843B1EE5E8F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06448" y="2737380"/>
            <a:ext cx="459000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10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58A0-EF6C-85F3-AD9E-0EBDD908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DDAF-65E9-4ABD-F3BF-C00386A11F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Rules that determine agent action</a:t>
            </a:r>
          </a:p>
          <a:p>
            <a:pPr lvl="1"/>
            <a:r>
              <a:rPr lang="en-GB" dirty="0"/>
              <a:t>Each agent makes independent decision (autonomy)</a:t>
            </a:r>
          </a:p>
          <a:p>
            <a:pPr lvl="1"/>
            <a:r>
              <a:rPr lang="en-GB" dirty="0"/>
              <a:t>Action influenced by own situation and environment</a:t>
            </a:r>
          </a:p>
          <a:p>
            <a:pPr lvl="1"/>
            <a:r>
              <a:rPr lang="en-GB" dirty="0"/>
              <a:t>Action impacts on local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6F498-D37B-9A0B-213F-63F59D5057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Crime requires convergence of</a:t>
            </a:r>
          </a:p>
          <a:p>
            <a:pPr lvl="1"/>
            <a:r>
              <a:rPr lang="en-GB" dirty="0"/>
              <a:t>Motivated offender</a:t>
            </a:r>
          </a:p>
          <a:p>
            <a:pPr lvl="2"/>
            <a:r>
              <a:rPr lang="en-GB" dirty="0"/>
              <a:t>Agent attribute</a:t>
            </a:r>
          </a:p>
          <a:p>
            <a:pPr lvl="1"/>
            <a:r>
              <a:rPr lang="en-GB" dirty="0"/>
              <a:t>Suitable target</a:t>
            </a:r>
          </a:p>
          <a:p>
            <a:pPr lvl="2"/>
            <a:r>
              <a:rPr lang="en-GB" dirty="0"/>
              <a:t>Opportunistic, based on number of people on patch</a:t>
            </a:r>
          </a:p>
          <a:p>
            <a:pPr lvl="1"/>
            <a:r>
              <a:rPr lang="en-GB" dirty="0"/>
              <a:t>Absence of guardian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3D5604-D471-DD23-0A55-51AB8C0D8E4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2187E-DDFE-2C4D-E660-26E61B04E77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Guardianship model</a:t>
            </a:r>
          </a:p>
        </p:txBody>
      </p:sp>
    </p:spTree>
    <p:extLst>
      <p:ext uri="{BB962C8B-B14F-4D97-AF65-F5344CB8AC3E}">
        <p14:creationId xmlns:p14="http://schemas.microsoft.com/office/powerpoint/2010/main" val="1062995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58A0-EF6C-85F3-AD9E-0EBDD908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DDAF-65E9-4ABD-F3BF-C00386A11F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1500" dirty="0"/>
              <a:t>Agent behaviour influenced by situation</a:t>
            </a:r>
          </a:p>
          <a:p>
            <a:r>
              <a:rPr lang="en-GB" sz="1500" dirty="0"/>
              <a:t>Indirect interaction</a:t>
            </a:r>
          </a:p>
          <a:p>
            <a:pPr lvl="1"/>
            <a:r>
              <a:rPr lang="en-GB" sz="1500" dirty="0"/>
              <a:t>Other agents affect the environment</a:t>
            </a:r>
          </a:p>
          <a:p>
            <a:pPr lvl="2"/>
            <a:r>
              <a:rPr lang="en-GB" sz="1500" dirty="0"/>
              <a:t>Example: resources used so not available</a:t>
            </a:r>
          </a:p>
          <a:p>
            <a:r>
              <a:rPr lang="en-GB" sz="1500" dirty="0"/>
              <a:t>Direct interaction</a:t>
            </a:r>
          </a:p>
          <a:p>
            <a:pPr lvl="1"/>
            <a:r>
              <a:rPr lang="en-GB" sz="1500" dirty="0"/>
              <a:t>Agent decision depends involves others</a:t>
            </a:r>
          </a:p>
          <a:p>
            <a:pPr lvl="2"/>
            <a:r>
              <a:rPr lang="en-GB" sz="1500" dirty="0"/>
              <a:t>Example: buyer needs a seller</a:t>
            </a:r>
          </a:p>
          <a:p>
            <a:pPr lvl="1"/>
            <a:r>
              <a:rPr lang="en-GB" sz="1500" dirty="0"/>
              <a:t>Agent decision influenced by others</a:t>
            </a:r>
          </a:p>
          <a:p>
            <a:pPr lvl="2"/>
            <a:r>
              <a:rPr lang="en-GB" sz="1500" dirty="0"/>
              <a:t>Example: social norm to wear masks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6F498-D37B-9A0B-213F-63F59D5057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For offenders</a:t>
            </a:r>
          </a:p>
          <a:p>
            <a:pPr lvl="1"/>
            <a:r>
              <a:rPr lang="en-GB" dirty="0"/>
              <a:t>Theft only possible if others present</a:t>
            </a:r>
          </a:p>
          <a:p>
            <a:pPr lvl="1"/>
            <a:r>
              <a:rPr lang="en-GB" dirty="0"/>
              <a:t>If too many others, deterred</a:t>
            </a:r>
          </a:p>
          <a:p>
            <a:r>
              <a:rPr lang="en-GB" dirty="0"/>
              <a:t>Future work</a:t>
            </a:r>
          </a:p>
          <a:p>
            <a:pPr lvl="1"/>
            <a:r>
              <a:rPr lang="en-GB" dirty="0"/>
              <a:t>Agents become familiar with places and each other</a:t>
            </a:r>
          </a:p>
          <a:p>
            <a:pPr lvl="1"/>
            <a:r>
              <a:rPr lang="en-GB" dirty="0"/>
              <a:t>Familiarity leads to confidence to steal or to intervene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3D5604-D471-DD23-0A55-51AB8C0D8E4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2187E-DDFE-2C4D-E660-26E61B04E77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Guardianship model</a:t>
            </a:r>
          </a:p>
        </p:txBody>
      </p:sp>
    </p:spTree>
    <p:extLst>
      <p:ext uri="{BB962C8B-B14F-4D97-AF65-F5344CB8AC3E}">
        <p14:creationId xmlns:p14="http://schemas.microsoft.com/office/powerpoint/2010/main" val="15886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Let’s start with chairs (or close approximations)</a:t>
            </a:r>
          </a:p>
        </p:txBody>
      </p:sp>
      <p:pic>
        <p:nvPicPr>
          <p:cNvPr id="3080" name="Picture 8" descr="http://housetohome.media.ipcdigital.co.uk/96/00000d365/16b1_orh550w550/Goliath-kitchen-chair.jpg"/>
          <p:cNvPicPr>
            <a:picLocks noChangeAspect="1" noChangeArrowheads="1"/>
          </p:cNvPicPr>
          <p:nvPr/>
        </p:nvPicPr>
        <p:blipFill>
          <a:blip r:embed="rId2" cstate="print"/>
          <a:srcRect l="23824" t="3492" r="21195" b="3040"/>
          <a:stretch>
            <a:fillRect/>
          </a:stretch>
        </p:blipFill>
        <p:spPr bwMode="auto">
          <a:xfrm>
            <a:off x="1439652" y="1167594"/>
            <a:ext cx="635365" cy="1080120"/>
          </a:xfrm>
          <a:prstGeom prst="rect">
            <a:avLst/>
          </a:prstGeom>
          <a:noFill/>
        </p:spPr>
      </p:pic>
      <p:pic>
        <p:nvPicPr>
          <p:cNvPr id="3082" name="Picture 10" descr="http://i.c-b.co/is/image/Crate/VeranoChairSmoke3QF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031690"/>
            <a:ext cx="1054592" cy="996590"/>
          </a:xfrm>
          <a:prstGeom prst="rect">
            <a:avLst/>
          </a:prstGeom>
          <a:noFill/>
        </p:spPr>
      </p:pic>
      <p:pic>
        <p:nvPicPr>
          <p:cNvPr id="3084" name="Picture 12" descr="http://linesearch.net/wp-content/uploads/2013/07/office-chair-14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39653" y="3003798"/>
            <a:ext cx="864095" cy="1368700"/>
          </a:xfrm>
          <a:prstGeom prst="rect">
            <a:avLst/>
          </a:prstGeom>
          <a:noFill/>
        </p:spPr>
      </p:pic>
      <p:pic>
        <p:nvPicPr>
          <p:cNvPr id="3086" name="Picture 14" descr="ball-chai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7814" y="951570"/>
            <a:ext cx="1134126" cy="1134126"/>
          </a:xfrm>
          <a:prstGeom prst="rect">
            <a:avLst/>
          </a:prstGeom>
          <a:noFill/>
        </p:spPr>
      </p:pic>
      <p:pic>
        <p:nvPicPr>
          <p:cNvPr id="3090" name="Picture 18" descr="hand_chair"/>
          <p:cNvPicPr>
            <a:picLocks noChangeAspect="1" noChangeArrowheads="1"/>
          </p:cNvPicPr>
          <p:nvPr/>
        </p:nvPicPr>
        <p:blipFill>
          <a:blip r:embed="rId6" cstate="print"/>
          <a:srcRect l="17647" r="15686"/>
          <a:stretch>
            <a:fillRect/>
          </a:stretch>
        </p:blipFill>
        <p:spPr bwMode="auto">
          <a:xfrm>
            <a:off x="3977934" y="1491630"/>
            <a:ext cx="972108" cy="1458162"/>
          </a:xfrm>
          <a:prstGeom prst="rect">
            <a:avLst/>
          </a:prstGeom>
          <a:noFill/>
        </p:spPr>
      </p:pic>
      <p:pic>
        <p:nvPicPr>
          <p:cNvPr id="3092" name="Picture 20" descr="http://www.backinaction.co.uk/images/webproducts/Var/varier-variabl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9803" y="3489852"/>
            <a:ext cx="1303001" cy="1026114"/>
          </a:xfrm>
          <a:prstGeom prst="rect">
            <a:avLst/>
          </a:prstGeom>
          <a:noFill/>
        </p:spPr>
      </p:pic>
      <p:pic>
        <p:nvPicPr>
          <p:cNvPr id="3094" name="Picture 22" descr="http://1.bp.blogspot.com/_SdHL6QEmPKM/SMWg6XhgihI/AAAAAAAAGxA/ZfeaNZFQ1ac/s400/smile-chair.jpg"/>
          <p:cNvPicPr>
            <a:picLocks noChangeAspect="1" noChangeArrowheads="1"/>
          </p:cNvPicPr>
          <p:nvPr/>
        </p:nvPicPr>
        <p:blipFill>
          <a:blip r:embed="rId8" cstate="print"/>
          <a:srcRect l="13230" r="9281"/>
          <a:stretch>
            <a:fillRect/>
          </a:stretch>
        </p:blipFill>
        <p:spPr bwMode="auto">
          <a:xfrm>
            <a:off x="4463989" y="2733768"/>
            <a:ext cx="1339157" cy="1296144"/>
          </a:xfrm>
          <a:prstGeom prst="rect">
            <a:avLst/>
          </a:prstGeom>
          <a:noFill/>
        </p:spPr>
      </p:pic>
      <p:pic>
        <p:nvPicPr>
          <p:cNvPr id="3096" name="Picture 24" descr="http://sidoxia.files.wordpress.com/2011/03/stool.jpg?w=455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78234" y="1329613"/>
            <a:ext cx="931831" cy="1458161"/>
          </a:xfrm>
          <a:prstGeom prst="rect">
            <a:avLst/>
          </a:prstGeom>
          <a:noFill/>
        </p:spPr>
      </p:pic>
      <p:pic>
        <p:nvPicPr>
          <p:cNvPr id="3098" name="Picture 26" descr="http://static.giantbomb.com/uploads/original/7/72889/1487261-king_20beanbag_20__20royal_20vinyl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74078" y="1221600"/>
            <a:ext cx="1134126" cy="1063559"/>
          </a:xfrm>
          <a:prstGeom prst="rect">
            <a:avLst/>
          </a:prstGeom>
          <a:noFill/>
        </p:spPr>
      </p:pic>
      <p:pic>
        <p:nvPicPr>
          <p:cNvPr id="3100" name="Picture 28" descr="http://4.bp.blogspot.com/-bNH5Dqdygi4/UEiNEohWVxI/AAAAAAAADLs/kw1GdxJto-4/s1600/cotswold_oak_end_table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4169" y="3111810"/>
            <a:ext cx="1561619" cy="1350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4211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obber">
            <a:extLst>
              <a:ext uri="{FF2B5EF4-FFF2-40B4-BE49-F238E27FC236}">
                <a16:creationId xmlns:a16="http://schemas.microsoft.com/office/drawing/2014/main" id="{D626C45D-7303-4D8D-AF7B-6C17C502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4508" y="3617241"/>
            <a:ext cx="1123430" cy="1123430"/>
          </a:xfrm>
          <a:prstGeom prst="rect">
            <a:avLst/>
          </a:prstGeom>
        </p:spPr>
      </p:pic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08861EE-BC1D-49A9-8BE1-64A5B5B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223677"/>
              </p:ext>
            </p:extLst>
          </p:nvPr>
        </p:nvGraphicFramePr>
        <p:xfrm>
          <a:off x="2530880" y="3206888"/>
          <a:ext cx="3375000" cy="139065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215000">
                  <a:extLst>
                    <a:ext uri="{9D8B030D-6E8A-4147-A177-3AD203B41FA5}">
                      <a16:colId xmlns:a16="http://schemas.microsoft.com/office/drawing/2014/main" val="10375391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180898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Scenario</a:t>
                      </a:r>
                      <a:endParaRPr lang="en-GB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Value of G</a:t>
                      </a:r>
                      <a:endParaRPr lang="en-GB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91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None</a:t>
                      </a:r>
                      <a:endParaRPr lang="en-GB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07141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Outside</a:t>
                      </a:r>
                      <a:endParaRPr lang="en-GB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Outside people</a:t>
                      </a:r>
                      <a:endParaRPr lang="en-GB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72433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Available 0.1</a:t>
                      </a:r>
                      <a:endParaRPr lang="en-GB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Outside people + 0.1 x Inside</a:t>
                      </a:r>
                      <a:endParaRPr lang="en-GB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918325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Available 0.25</a:t>
                      </a:r>
                      <a:endParaRPr lang="en-GB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Outside people + 0.25 x Inside</a:t>
                      </a:r>
                      <a:endParaRPr lang="en-GB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4424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842B7D-956E-47FA-A9B8-0A7F0220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Opportunity leads to either theft or deterrence</a:t>
            </a:r>
          </a:p>
        </p:txBody>
      </p:sp>
      <p:pic>
        <p:nvPicPr>
          <p:cNvPr id="8" name="Graphic 7" descr="Security camera">
            <a:extLst>
              <a:ext uri="{FF2B5EF4-FFF2-40B4-BE49-F238E27FC236}">
                <a16:creationId xmlns:a16="http://schemas.microsoft.com/office/drawing/2014/main" id="{1C933632-C1E2-4E30-998E-3F94EED41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0433" y="1624679"/>
            <a:ext cx="685800" cy="685800"/>
          </a:xfrm>
          <a:prstGeom prst="rect">
            <a:avLst/>
          </a:prstGeom>
        </p:spPr>
      </p:pic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38524C56-2EA0-4E7C-AE79-053FDB1734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0433" y="1983626"/>
            <a:ext cx="685800" cy="685800"/>
          </a:xfrm>
          <a:prstGeom prst="rect">
            <a:avLst/>
          </a:prstGeom>
        </p:spPr>
      </p:pic>
      <p:pic>
        <p:nvPicPr>
          <p:cNvPr id="14" name="Graphic 13" descr="Eyes">
            <a:extLst>
              <a:ext uri="{FF2B5EF4-FFF2-40B4-BE49-F238E27FC236}">
                <a16:creationId xmlns:a16="http://schemas.microsoft.com/office/drawing/2014/main" id="{452B6CB3-2DF8-4B70-8C8F-0919AE2EF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3083" y="3568518"/>
            <a:ext cx="685800" cy="685800"/>
          </a:xfrm>
          <a:prstGeom prst="rect">
            <a:avLst/>
          </a:prstGeom>
        </p:spPr>
      </p:pic>
      <p:pic>
        <p:nvPicPr>
          <p:cNvPr id="15" name="Graphic 14" descr="Dice ">
            <a:extLst>
              <a:ext uri="{FF2B5EF4-FFF2-40B4-BE49-F238E27FC236}">
                <a16:creationId xmlns:a16="http://schemas.microsoft.com/office/drawing/2014/main" id="{ACFD5677-46F7-4675-A2BC-F5D2E65152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9093" y="2029178"/>
            <a:ext cx="675000" cy="67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7D572C-B7E1-4DE3-8F3D-D78F15AAEFF0}"/>
              </a:ext>
            </a:extLst>
          </p:cNvPr>
          <p:cNvSpPr txBox="1"/>
          <p:nvPr/>
        </p:nvSpPr>
        <p:spPr>
          <a:xfrm>
            <a:off x="1299396" y="1655640"/>
            <a:ext cx="223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Opportunity: base + amount per  person present</a:t>
            </a:r>
          </a:p>
        </p:txBody>
      </p:sp>
      <p:pic>
        <p:nvPicPr>
          <p:cNvPr id="17" name="Graphic 16" descr="Line arrow: Clockwise curve">
            <a:extLst>
              <a:ext uri="{FF2B5EF4-FFF2-40B4-BE49-F238E27FC236}">
                <a16:creationId xmlns:a16="http://schemas.microsoft.com/office/drawing/2014/main" id="{38207132-1872-41AA-A34A-C83F12A71E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3177253" y="1290308"/>
            <a:ext cx="674999" cy="16437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E251AB-18B1-4B24-A77F-3373350ECDFC}"/>
              </a:ext>
            </a:extLst>
          </p:cNvPr>
          <p:cNvSpPr txBox="1"/>
          <p:nvPr/>
        </p:nvSpPr>
        <p:spPr>
          <a:xfrm>
            <a:off x="3416243" y="2063634"/>
            <a:ext cx="433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YES</a:t>
            </a:r>
          </a:p>
        </p:txBody>
      </p:sp>
      <p:pic>
        <p:nvPicPr>
          <p:cNvPr id="19" name="Graphic 18" descr="Dice ">
            <a:extLst>
              <a:ext uri="{FF2B5EF4-FFF2-40B4-BE49-F238E27FC236}">
                <a16:creationId xmlns:a16="http://schemas.microsoft.com/office/drawing/2014/main" id="{2957C669-0450-4AEF-BAE3-988B535934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72368" y="2574640"/>
            <a:ext cx="675000" cy="675000"/>
          </a:xfrm>
          <a:prstGeom prst="rect">
            <a:avLst/>
          </a:prstGeom>
        </p:spPr>
      </p:pic>
      <p:pic>
        <p:nvPicPr>
          <p:cNvPr id="36" name="Graphic 35" descr="Eyes">
            <a:extLst>
              <a:ext uri="{FF2B5EF4-FFF2-40B4-BE49-F238E27FC236}">
                <a16:creationId xmlns:a16="http://schemas.microsoft.com/office/drawing/2014/main" id="{2FE3A83B-B4C5-4B9A-B04E-8735CA3BD6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03083" y="3860441"/>
            <a:ext cx="685800" cy="685800"/>
          </a:xfrm>
          <a:prstGeom prst="rect">
            <a:avLst/>
          </a:prstGeom>
        </p:spPr>
      </p:pic>
      <p:pic>
        <p:nvPicPr>
          <p:cNvPr id="37" name="Graphic 36" descr="House">
            <a:extLst>
              <a:ext uri="{FF2B5EF4-FFF2-40B4-BE49-F238E27FC236}">
                <a16:creationId xmlns:a16="http://schemas.microsoft.com/office/drawing/2014/main" id="{AB50AFC6-FA0A-4EB3-8E82-E1F06B7D36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21127" y="4165538"/>
            <a:ext cx="432000" cy="4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613BD7-82F1-440F-813D-A3E6DA60B214}"/>
                  </a:ext>
                </a:extLst>
              </p:cNvPr>
              <p:cNvSpPr txBox="1"/>
              <p:nvPr/>
            </p:nvSpPr>
            <p:spPr>
              <a:xfrm>
                <a:off x="4309403" y="1981861"/>
                <a:ext cx="2373663" cy="208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𝑑𝑒𝑡𝑒𝑟𝑟𝑒𝑛𝑐𝑒</m:t>
                          </m:r>
                        </m:e>
                      </m:d>
                      <m:r>
                        <a:rPr lang="en-GB" sz="135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GB" sz="135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35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135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GB" sz="13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GB" sz="135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613BD7-82F1-440F-813D-A3E6DA60B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03" y="1981861"/>
                <a:ext cx="2373663" cy="208519"/>
              </a:xfrm>
              <a:prstGeom prst="rect">
                <a:avLst/>
              </a:prstGeom>
              <a:blipFill>
                <a:blip r:embed="rId20"/>
                <a:stretch>
                  <a:fillRect l="-1285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DE389E-2D32-4756-8C31-FAFFF9847B4E}"/>
              </a:ext>
            </a:extLst>
          </p:cNvPr>
          <p:cNvSpPr txBox="1"/>
          <p:nvPr/>
        </p:nvSpPr>
        <p:spPr>
          <a:xfrm>
            <a:off x="4887272" y="2193405"/>
            <a:ext cx="17299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 dirty="0">
                <a:solidFill>
                  <a:schemeClr val="accent1"/>
                </a:solidFill>
              </a:rPr>
              <a:t>d</a:t>
            </a:r>
            <a:r>
              <a:rPr lang="en-GB" sz="1050" dirty="0">
                <a:solidFill>
                  <a:schemeClr val="accent1"/>
                </a:solidFill>
              </a:rPr>
              <a:t> is deterrence per guardian</a:t>
            </a:r>
          </a:p>
          <a:p>
            <a:r>
              <a:rPr lang="en-GB" sz="1050" i="1" dirty="0">
                <a:solidFill>
                  <a:schemeClr val="accent1"/>
                </a:solidFill>
              </a:rPr>
              <a:t>G </a:t>
            </a:r>
            <a:r>
              <a:rPr lang="en-GB" sz="1050" dirty="0">
                <a:solidFill>
                  <a:schemeClr val="accent1"/>
                </a:solidFill>
              </a:rPr>
              <a:t>is number of guardians</a:t>
            </a:r>
          </a:p>
        </p:txBody>
      </p:sp>
      <p:pic>
        <p:nvPicPr>
          <p:cNvPr id="20" name="Graphic 19" descr="Line arrow: Clockwise curve">
            <a:extLst>
              <a:ext uri="{FF2B5EF4-FFF2-40B4-BE49-F238E27FC236}">
                <a16:creationId xmlns:a16="http://schemas.microsoft.com/office/drawing/2014/main" id="{01AA0CB9-7997-471A-8B9A-52CB4F6DE5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6409878" y="3073281"/>
            <a:ext cx="807331" cy="7871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E52539-DB78-4410-A6C3-D656526DDC3A}"/>
              </a:ext>
            </a:extLst>
          </p:cNvPr>
          <p:cNvSpPr txBox="1"/>
          <p:nvPr/>
        </p:nvSpPr>
        <p:spPr>
          <a:xfrm>
            <a:off x="6454508" y="3340242"/>
            <a:ext cx="4122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6AEE01-CBC8-48B0-B32C-72A3CA1A9810}"/>
              </a:ext>
            </a:extLst>
          </p:cNvPr>
          <p:cNvSpPr txBox="1"/>
          <p:nvPr/>
        </p:nvSpPr>
        <p:spPr>
          <a:xfrm>
            <a:off x="2655858" y="939041"/>
            <a:ext cx="336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Offender perspective of guardianship: deterred by </a:t>
            </a:r>
            <a:r>
              <a:rPr lang="en-GB" sz="1400" dirty="0">
                <a:solidFill>
                  <a:schemeClr val="accent1"/>
                </a:solidFill>
              </a:rPr>
              <a:t>sufficient</a:t>
            </a:r>
            <a:r>
              <a:rPr lang="en-GB" sz="1400" dirty="0"/>
              <a:t> </a:t>
            </a:r>
            <a:r>
              <a:rPr lang="en-GB" sz="1400" dirty="0">
                <a:solidFill>
                  <a:schemeClr val="tx2"/>
                </a:solidFill>
              </a:rPr>
              <a:t>observable</a:t>
            </a:r>
            <a:r>
              <a:rPr lang="en-GB" sz="1400" dirty="0"/>
              <a:t> guardians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0ED722-85F5-468D-8249-89397C6474EC}"/>
              </a:ext>
            </a:extLst>
          </p:cNvPr>
          <p:cNvCxnSpPr>
            <a:cxnSpLocks/>
          </p:cNvCxnSpPr>
          <p:nvPr/>
        </p:nvCxnSpPr>
        <p:spPr>
          <a:xfrm flipH="1">
            <a:off x="3155690" y="1389321"/>
            <a:ext cx="1584722" cy="1802391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C19B9D-A099-4063-B666-3DF78D8E1BEA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940669" y="1431193"/>
            <a:ext cx="1555566" cy="5506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7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DA8F44-24ED-6817-C74E-A85731BA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Traps for the novice ABM builder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ECBC4F-B3BB-7450-CF4F-0D07556F962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Arbitrary rather than abstract</a:t>
            </a:r>
          </a:p>
          <a:p>
            <a:pPr lvl="1"/>
            <a:r>
              <a:rPr lang="en-GB" dirty="0"/>
              <a:t>The simulation rules must be recognisable simplifications of the mechanisms in the real world</a:t>
            </a:r>
          </a:p>
          <a:p>
            <a:r>
              <a:rPr lang="en-GB" dirty="0"/>
              <a:t>Excessively complicated design</a:t>
            </a:r>
          </a:p>
          <a:p>
            <a:pPr lvl="1"/>
            <a:r>
              <a:rPr lang="en-GB" dirty="0"/>
              <a:t>Don’t include attributes if they don’t change behaviour</a:t>
            </a:r>
          </a:p>
          <a:p>
            <a:pPr lvl="1"/>
            <a:r>
              <a:rPr lang="en-GB" dirty="0"/>
              <a:t>ABMs with too many mechanisms are difficult to interpret as cannot identify the mechanism that generated the result</a:t>
            </a:r>
          </a:p>
          <a:p>
            <a:r>
              <a:rPr lang="en-GB" dirty="0"/>
              <a:t>Lack of coding skills</a:t>
            </a:r>
          </a:p>
          <a:p>
            <a:pPr lvl="1"/>
            <a:r>
              <a:rPr lang="en-GB" dirty="0"/>
              <a:t>ABMs require specialist skills to produce</a:t>
            </a:r>
          </a:p>
          <a:p>
            <a:pPr lvl="1"/>
            <a:r>
              <a:rPr lang="en-GB" dirty="0"/>
              <a:t>Experience in computer programming is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E48A21-A5AB-E28E-BBAD-DC401F949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9" t="24772" r="25323" b="1057"/>
          <a:stretch/>
        </p:blipFill>
        <p:spPr>
          <a:xfrm>
            <a:off x="6894152" y="1672684"/>
            <a:ext cx="1800000" cy="1798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DB0CE-4EE2-40D7-3D3B-FB1FBC78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716" y="92148"/>
            <a:ext cx="1729426" cy="1580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EA079-4C2E-7DE3-122C-BEB50D296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52" y="3480809"/>
            <a:ext cx="1800000" cy="14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40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FF51-EB5A-9AD0-B001-4C89A1E559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Agent-based modelling</a:t>
            </a:r>
          </a:p>
          <a:p>
            <a:endParaRPr lang="en-GB" dirty="0"/>
          </a:p>
          <a:p>
            <a:r>
              <a:rPr lang="en-GB" dirty="0"/>
              <a:t>Using</a:t>
            </a:r>
          </a:p>
        </p:txBody>
      </p:sp>
      <p:pic>
        <p:nvPicPr>
          <p:cNvPr id="5" name="Picture 4" descr="Multi-coloured arrows pointing to different directions">
            <a:extLst>
              <a:ext uri="{FF2B5EF4-FFF2-40B4-BE49-F238E27FC236}">
                <a16:creationId xmlns:a16="http://schemas.microsoft.com/office/drawing/2014/main" id="{359FCC2C-B794-FD65-4F52-39CB8F923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61"/>
          <a:stretch/>
        </p:blipFill>
        <p:spPr>
          <a:xfrm>
            <a:off x="3211033" y="129988"/>
            <a:ext cx="5773969" cy="43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62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3963F5-EBFA-6BDE-F126-524F9D94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of ABM in research is messy</a:t>
            </a:r>
          </a:p>
        </p:txBody>
      </p:sp>
      <p:pic>
        <p:nvPicPr>
          <p:cNvPr id="6" name="Screen Shot 2013-11-20 at 09.31.51.png" descr="Photo of whiteboard with loops between steps in modelling process">
            <a:extLst>
              <a:ext uri="{FF2B5EF4-FFF2-40B4-BE49-F238E27FC236}">
                <a16:creationId xmlns:a16="http://schemas.microsoft.com/office/drawing/2014/main" id="{A2379A55-4CB4-EBFA-D89C-AF775F5F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70" y="1275908"/>
            <a:ext cx="7383060" cy="3188883"/>
          </a:xfrm>
          <a:prstGeom prst="rect">
            <a:avLst/>
          </a:prstGeom>
          <a:ln w="12700"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90685-9AE3-4924-5D57-79D9344D7028}"/>
              </a:ext>
            </a:extLst>
          </p:cNvPr>
          <p:cNvSpPr txBox="1"/>
          <p:nvPr/>
        </p:nvSpPr>
        <p:spPr>
          <a:xfrm>
            <a:off x="6074735" y="4577257"/>
            <a:ext cx="2861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Photo courtesy of Dr Corinna Elsenbroich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68242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6/65/To_deposit_or_not_to_deposit,_that_is_the_question_-_journal.pbio.1001779.g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6" r="6009"/>
          <a:stretch/>
        </p:blipFill>
        <p:spPr bwMode="auto">
          <a:xfrm>
            <a:off x="5684031" y="0"/>
            <a:ext cx="3459969" cy="515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Parameterisation and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dirty="0"/>
              <a:t>Scenario defined by a particular set of parameter values</a:t>
            </a:r>
          </a:p>
          <a:p>
            <a:r>
              <a:rPr lang="en-GB" altLang="en-US" dirty="0"/>
              <a:t>Parameterisation: select values for parameters</a:t>
            </a:r>
          </a:p>
          <a:p>
            <a:pPr lvl="1"/>
            <a:r>
              <a:rPr lang="en-GB" altLang="en-US" dirty="0"/>
              <a:t>Some parameters may have target system equivalents (eg disease state duration), so value taken from real world</a:t>
            </a:r>
          </a:p>
          <a:p>
            <a:pPr lvl="1"/>
            <a:r>
              <a:rPr lang="en-GB" altLang="en-US" dirty="0"/>
              <a:t>Parameter sweeping explores model behaviour</a:t>
            </a:r>
          </a:p>
          <a:p>
            <a:r>
              <a:rPr lang="en-GB" altLang="en-US" dirty="0"/>
              <a:t>Calibration: select parameter values so as to generate most realistic model output</a:t>
            </a:r>
          </a:p>
          <a:p>
            <a:pPr lvl="1"/>
            <a:r>
              <a:rPr lang="en-GB" altLang="en-US" dirty="0"/>
              <a:t>Matching patterns, not necessarily some measure</a:t>
            </a:r>
          </a:p>
          <a:p>
            <a:pPr lvl="1"/>
            <a:r>
              <a:rPr lang="en-GB" altLang="en-US" dirty="0"/>
              <a:t>Part of validity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447832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6/65/To_deposit_or_not_to_deposit,_that_is_the_question_-_journal.pbio.1001779.g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6" r="6009"/>
          <a:stretch/>
        </p:blipFill>
        <p:spPr bwMode="auto">
          <a:xfrm>
            <a:off x="5684031" y="0"/>
            <a:ext cx="3459969" cy="515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Verification and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Verification: Is the model ‘right’?</a:t>
            </a:r>
          </a:p>
          <a:p>
            <a:pPr lvl="1"/>
            <a:r>
              <a:rPr lang="en-GB" dirty="0"/>
              <a:t>Is it doing what we say/think it is doing?</a:t>
            </a:r>
          </a:p>
          <a:p>
            <a:pPr lvl="1"/>
            <a:r>
              <a:rPr lang="en-GB" dirty="0"/>
              <a:t>Syntax errors are easy to find, throw error messages</a:t>
            </a:r>
          </a:p>
          <a:p>
            <a:pPr lvl="1"/>
            <a:r>
              <a:rPr lang="en-GB" dirty="0"/>
              <a:t>Logic errors are difficult, particular where complexity</a:t>
            </a:r>
          </a:p>
          <a:p>
            <a:pPr lvl="2"/>
            <a:r>
              <a:rPr lang="en-GB" dirty="0"/>
              <a:t>Critical to build and test incrementally</a:t>
            </a:r>
          </a:p>
          <a:p>
            <a:r>
              <a:rPr lang="en-GB" dirty="0"/>
              <a:t>Validation: Is it the right model?</a:t>
            </a:r>
          </a:p>
          <a:p>
            <a:pPr lvl="1"/>
            <a:r>
              <a:rPr lang="en-GB" altLang="en-US" dirty="0"/>
              <a:t>Replication: model output matches historical data</a:t>
            </a:r>
          </a:p>
          <a:p>
            <a:pPr lvl="1"/>
            <a:r>
              <a:rPr lang="en-GB" altLang="en-US" dirty="0"/>
              <a:t>Prediction: model output matches target system data collected later</a:t>
            </a:r>
          </a:p>
          <a:p>
            <a:pPr lvl="1"/>
            <a:r>
              <a:rPr lang="en-GB" altLang="en-US" dirty="0"/>
              <a:t>Structural: model reproduces target system behaviour using the same mechanisms as occur in the target system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447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ulti-coloured arrows pointing to different directions">
            <a:extLst>
              <a:ext uri="{FF2B5EF4-FFF2-40B4-BE49-F238E27FC236}">
                <a16:creationId xmlns:a16="http://schemas.microsoft.com/office/drawing/2014/main" id="{392DE0B3-8B0F-5933-6B15-76F6B8345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61"/>
          <a:stretch/>
        </p:blipFill>
        <p:spPr>
          <a:xfrm>
            <a:off x="4572000" y="839972"/>
            <a:ext cx="4575126" cy="346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Scenarios are experiments with the ABM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Experiments for various purpose</a:t>
            </a:r>
          </a:p>
          <a:p>
            <a:pPr lvl="1"/>
            <a:r>
              <a:rPr lang="en-GB" dirty="0"/>
              <a:t>Research question</a:t>
            </a:r>
          </a:p>
          <a:p>
            <a:pPr lvl="2"/>
            <a:r>
              <a:rPr lang="en-GB" dirty="0"/>
              <a:t>what relationship is hypothesised?</a:t>
            </a:r>
          </a:p>
          <a:p>
            <a:pPr lvl="2"/>
            <a:r>
              <a:rPr lang="en-GB" dirty="0"/>
              <a:t>implications of the implemented theory (process)?</a:t>
            </a:r>
          </a:p>
          <a:p>
            <a:pPr lvl="1"/>
            <a:r>
              <a:rPr lang="en-GB" dirty="0"/>
              <a:t>Understand the limitations of the model</a:t>
            </a:r>
          </a:p>
          <a:p>
            <a:pPr lvl="2"/>
            <a:r>
              <a:rPr lang="en-GB" dirty="0"/>
              <a:t>sensitivity and uncertainty analysis</a:t>
            </a:r>
          </a:p>
          <a:p>
            <a:pPr lvl="1"/>
            <a:r>
              <a:rPr lang="en-GB" dirty="0"/>
              <a:t>Effect of different scenarios</a:t>
            </a:r>
          </a:p>
          <a:p>
            <a:r>
              <a:rPr lang="en-GB" dirty="0"/>
              <a:t>Common: effect of inputs on output(s)</a:t>
            </a:r>
          </a:p>
          <a:p>
            <a:pPr lvl="1"/>
            <a:r>
              <a:rPr lang="en-GB" dirty="0"/>
              <a:t>Input is parameter value (number) or category (scenario)</a:t>
            </a:r>
          </a:p>
          <a:p>
            <a:pPr lvl="1"/>
            <a:r>
              <a:rPr lang="en-GB" dirty="0"/>
              <a:t>Output is pattern or value</a:t>
            </a:r>
          </a:p>
          <a:p>
            <a:r>
              <a:rPr lang="en-GB" dirty="0"/>
              <a:t>Some parameters are control (fixed) variables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636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Curse of dimensionality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C10C1-403B-6FBB-A938-0CBDAE5C9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Each parameter</a:t>
            </a:r>
          </a:p>
          <a:p>
            <a:pPr lvl="1"/>
            <a:r>
              <a:rPr lang="en-GB" dirty="0"/>
              <a:t>multiple settings</a:t>
            </a:r>
          </a:p>
          <a:p>
            <a:pPr lvl="2"/>
            <a:r>
              <a:rPr lang="en-GB" dirty="0"/>
              <a:t>each category</a:t>
            </a:r>
          </a:p>
          <a:p>
            <a:pPr lvl="2"/>
            <a:r>
              <a:rPr lang="en-GB" dirty="0"/>
              <a:t>numeric value ranges</a:t>
            </a:r>
          </a:p>
          <a:p>
            <a:pPr lvl="1"/>
            <a:r>
              <a:rPr lang="en-GB" dirty="0"/>
              <a:t>multiplies the number of simulations</a:t>
            </a:r>
          </a:p>
          <a:p>
            <a:pPr lvl="2"/>
            <a:r>
              <a:rPr lang="en-GB" dirty="0"/>
              <a:t>eg If 3 inputs have 4 possible values each, 4x4x4 = 64 combinations</a:t>
            </a:r>
          </a:p>
          <a:p>
            <a:pPr lvl="1"/>
            <a:r>
              <a:rPr lang="en-GB" dirty="0"/>
              <a:t>gets out of control VERY easily</a:t>
            </a:r>
          </a:p>
          <a:p>
            <a:r>
              <a:rPr lang="en-GB" dirty="0"/>
              <a:t>Parameter space</a:t>
            </a:r>
          </a:p>
          <a:p>
            <a:pPr lvl="1"/>
            <a:r>
              <a:rPr lang="en-GB" dirty="0"/>
              <a:t>term used to denote the combination of all input variable values</a:t>
            </a:r>
          </a:p>
          <a:p>
            <a:pPr lvl="1"/>
            <a:r>
              <a:rPr lang="en-GB" dirty="0"/>
              <a:t>one dimension for each variable</a:t>
            </a:r>
          </a:p>
          <a:p>
            <a:endParaRPr lang="en-GB" dirty="0"/>
          </a:p>
        </p:txBody>
      </p:sp>
      <p:pic>
        <p:nvPicPr>
          <p:cNvPr id="3074" name="Picture 2" descr="https://upload.wikimedia.org/wikipedia/commons/thumb/8/83/Coord_planes_color.svg/2000px-Coord_planes_color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7" y="1143247"/>
            <a:ext cx="3415427" cy="285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28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urs of board game dice">
            <a:extLst>
              <a:ext uri="{FF2B5EF4-FFF2-40B4-BE49-F238E27FC236}">
                <a16:creationId xmlns:a16="http://schemas.microsoft.com/office/drawing/2014/main" id="{A1A5E081-8FD4-81BD-3CB4-33172DF7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65481" y="764984"/>
            <a:ext cx="5143501" cy="3613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many simulations?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Most ABMs include random elements</a:t>
            </a:r>
          </a:p>
          <a:p>
            <a:pPr lvl="1"/>
            <a:r>
              <a:rPr lang="en-GB" dirty="0"/>
              <a:t>Starting configuration</a:t>
            </a:r>
          </a:p>
          <a:p>
            <a:pPr lvl="1"/>
            <a:r>
              <a:rPr lang="en-GB" dirty="0"/>
              <a:t>Order in which agents make their decisions</a:t>
            </a:r>
          </a:p>
          <a:p>
            <a:pPr lvl="2"/>
            <a:r>
              <a:rPr lang="en-GB" dirty="0"/>
              <a:t>and affect the environment of other agents</a:t>
            </a:r>
          </a:p>
          <a:p>
            <a:pPr lvl="1"/>
            <a:r>
              <a:rPr lang="en-GB" dirty="0"/>
              <a:t>Consequence of agent-agent interaction</a:t>
            </a:r>
          </a:p>
          <a:p>
            <a:pPr lvl="2"/>
            <a:r>
              <a:rPr lang="en-GB" dirty="0"/>
              <a:t>such as whether information is transmitted</a:t>
            </a:r>
          </a:p>
          <a:p>
            <a:pPr lvl="1"/>
            <a:r>
              <a:rPr lang="en-GB" dirty="0"/>
              <a:t>Movement direction and/or distance</a:t>
            </a:r>
          </a:p>
          <a:p>
            <a:r>
              <a:rPr lang="en-GB" dirty="0">
                <a:sym typeface="Euclid Symbol" panose="05050102010706020507" pitchFamily="18" charset="2"/>
              </a:rPr>
              <a:t>This means need </a:t>
            </a:r>
            <a:r>
              <a:rPr lang="en-GB" dirty="0"/>
              <a:t>multiple simulations for each scenario</a:t>
            </a:r>
          </a:p>
          <a:p>
            <a:r>
              <a:rPr lang="en-GB" dirty="0"/>
              <a:t>No good answer for how many</a:t>
            </a:r>
          </a:p>
          <a:p>
            <a:pPr lvl="1"/>
            <a:r>
              <a:rPr lang="en-GB" dirty="0"/>
              <a:t>Statistical significance is meaningless, arbitrarily increase number</a:t>
            </a:r>
          </a:p>
          <a:p>
            <a:pPr lvl="1"/>
            <a:r>
              <a:rPr lang="en-GB" dirty="0"/>
              <a:t>May do preliminary experiments to assess variability</a:t>
            </a:r>
          </a:p>
        </p:txBody>
      </p:sp>
    </p:spTree>
    <p:extLst>
      <p:ext uri="{BB962C8B-B14F-4D97-AF65-F5344CB8AC3E}">
        <p14:creationId xmlns:p14="http://schemas.microsoft.com/office/powerpoint/2010/main" val="2880212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08BF-48AF-4E6D-173F-1318054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ABMs used to test or generate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DB25-A2B8-3C12-6136-D7C4A272DCA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Test whether the purported mechanisms are able to generate the social phenomenon of interest</a:t>
            </a:r>
          </a:p>
          <a:p>
            <a:pPr lvl="1"/>
            <a:r>
              <a:rPr lang="en-GB" dirty="0"/>
              <a:t>Not proof that the theory is correct, just that it is a plausible explanation</a:t>
            </a:r>
          </a:p>
          <a:p>
            <a:r>
              <a:rPr lang="en-GB" dirty="0"/>
              <a:t>Rule-based simulations allow us to see mechanisms and their effects in action and by changing parameters allow us to explore how they work in different ways</a:t>
            </a:r>
          </a:p>
          <a:p>
            <a:pPr lvl="1"/>
            <a:r>
              <a:rPr lang="en-GB" dirty="0"/>
              <a:t>Exploring ideas is a function of ABMs but such exploration should be systematic and theoretically informed </a:t>
            </a:r>
          </a:p>
          <a:p>
            <a:r>
              <a:rPr lang="en-GB" dirty="0"/>
              <a:t>Unexpected outcomes may stimulate further hypotheses</a:t>
            </a:r>
          </a:p>
          <a:p>
            <a:endParaRPr lang="en-GB" dirty="0"/>
          </a:p>
        </p:txBody>
      </p:sp>
      <p:pic>
        <p:nvPicPr>
          <p:cNvPr id="5" name="Picture 4" descr="Gears of a machine">
            <a:extLst>
              <a:ext uri="{FF2B5EF4-FFF2-40B4-BE49-F238E27FC236}">
                <a16:creationId xmlns:a16="http://schemas.microsoft.com/office/drawing/2014/main" id="{145B5262-96A2-F819-7EA1-FF0C81A5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85638" y="1264356"/>
            <a:ext cx="4306620" cy="26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1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makes an object a chair?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BCDAA8-B2BA-780B-215D-1078383FC3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/>
              <a:t>Clearly chairs (hopefully)</a:t>
            </a:r>
          </a:p>
          <a:p>
            <a:r>
              <a:rPr lang="en-AU" dirty="0"/>
              <a:t>Why (what do they have in common)?</a:t>
            </a:r>
          </a:p>
          <a:p>
            <a:pPr lvl="1"/>
            <a:r>
              <a:rPr lang="en-AU" dirty="0"/>
              <a:t>Surface to sit on</a:t>
            </a:r>
          </a:p>
          <a:p>
            <a:pPr lvl="1"/>
            <a:r>
              <a:rPr lang="en-AU" dirty="0"/>
              <a:t>Legs</a:t>
            </a:r>
          </a:p>
          <a:p>
            <a:pPr lvl="1"/>
            <a:r>
              <a:rPr lang="en-AU" dirty="0"/>
              <a:t>Back rest</a:t>
            </a:r>
          </a:p>
          <a:p>
            <a:r>
              <a:rPr lang="en-AU" dirty="0"/>
              <a:t>Also decided certain things don’t matter</a:t>
            </a:r>
          </a:p>
          <a:p>
            <a:pPr lvl="1"/>
            <a:r>
              <a:rPr lang="en-AU" dirty="0"/>
              <a:t>Style of legs</a:t>
            </a:r>
          </a:p>
          <a:p>
            <a:pPr lvl="1"/>
            <a:r>
              <a:rPr lang="en-AU" dirty="0"/>
              <a:t>Presence of arms</a:t>
            </a:r>
          </a:p>
          <a:p>
            <a:pPr lvl="1"/>
            <a:r>
              <a:rPr lang="en-AU" dirty="0"/>
              <a:t>Construction materials</a:t>
            </a:r>
          </a:p>
          <a:p>
            <a:pPr lvl="1"/>
            <a:r>
              <a:rPr lang="en-AU" dirty="0"/>
              <a:t>Colour</a:t>
            </a:r>
          </a:p>
          <a:p>
            <a:pPr lvl="1"/>
            <a:r>
              <a:rPr lang="en-AU" dirty="0"/>
              <a:t>Typical location (dining room, living room, office)</a:t>
            </a:r>
          </a:p>
          <a:p>
            <a:endParaRPr lang="en-GB" dirty="0"/>
          </a:p>
        </p:txBody>
      </p:sp>
      <p:pic>
        <p:nvPicPr>
          <p:cNvPr id="3080" name="Picture 8" descr="http://housetohome.media.ipcdigital.co.uk/96/00000d365/16b1_orh550w550/Goliath-kitchen-chair.jpg"/>
          <p:cNvPicPr>
            <a:picLocks noChangeAspect="1" noChangeArrowheads="1"/>
          </p:cNvPicPr>
          <p:nvPr/>
        </p:nvPicPr>
        <p:blipFill>
          <a:blip r:embed="rId2" cstate="print"/>
          <a:srcRect l="23824" t="3492" r="21195" b="3040"/>
          <a:stretch>
            <a:fillRect/>
          </a:stretch>
        </p:blipFill>
        <p:spPr bwMode="auto">
          <a:xfrm>
            <a:off x="1439652" y="1167594"/>
            <a:ext cx="635365" cy="1080120"/>
          </a:xfrm>
          <a:prstGeom prst="rect">
            <a:avLst/>
          </a:prstGeom>
          <a:noFill/>
        </p:spPr>
      </p:pic>
      <p:pic>
        <p:nvPicPr>
          <p:cNvPr id="3082" name="Picture 10" descr="http://i.c-b.co/is/image/Crate/VeranoChairSmoke3QF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031690"/>
            <a:ext cx="1054592" cy="996590"/>
          </a:xfrm>
          <a:prstGeom prst="rect">
            <a:avLst/>
          </a:prstGeom>
          <a:noFill/>
        </p:spPr>
      </p:pic>
      <p:pic>
        <p:nvPicPr>
          <p:cNvPr id="3084" name="Picture 12" descr="http://linesearch.net/wp-content/uploads/2013/07/office-chair-14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39653" y="3003798"/>
            <a:ext cx="864095" cy="136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197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B7DC-4C86-3AC5-148C-1D79D789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066D2-0A10-A3D7-6E82-93B0AF200A3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These are the experiments: what if…</a:t>
            </a:r>
          </a:p>
          <a:p>
            <a:r>
              <a:rPr lang="en-GB" dirty="0"/>
              <a:t>Policy scenarios</a:t>
            </a:r>
          </a:p>
          <a:p>
            <a:pPr lvl="1"/>
            <a:r>
              <a:rPr lang="en-GB" dirty="0"/>
              <a:t>Effect of different implementations</a:t>
            </a:r>
          </a:p>
          <a:p>
            <a:r>
              <a:rPr lang="en-GB" dirty="0"/>
              <a:t>Theory scenarios</a:t>
            </a:r>
          </a:p>
          <a:p>
            <a:pPr lvl="1"/>
            <a:r>
              <a:rPr lang="en-GB" dirty="0"/>
              <a:t>Under what parameters is the mechanism a plausible generator of phenomenon?</a:t>
            </a:r>
          </a:p>
          <a:p>
            <a:r>
              <a:rPr lang="en-GB" dirty="0"/>
              <a:t>Sensitivity scenarios</a:t>
            </a:r>
          </a:p>
          <a:p>
            <a:pPr lvl="1"/>
            <a:r>
              <a:rPr lang="en-GB" dirty="0"/>
              <a:t>Effect of unknowns in data or theory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4779C-936C-06D1-7699-739C5BD166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Theory scenarios</a:t>
            </a:r>
          </a:p>
          <a:p>
            <a:r>
              <a:rPr lang="en-GB" dirty="0"/>
              <a:t>Effect of different levels of intervention</a:t>
            </a:r>
          </a:p>
          <a:p>
            <a:pPr lvl="1"/>
            <a:r>
              <a:rPr lang="en-GB" dirty="0"/>
              <a:t>Which agents are considered for deterrence</a:t>
            </a:r>
          </a:p>
          <a:p>
            <a:r>
              <a:rPr lang="en-GB" dirty="0"/>
              <a:t>Future work</a:t>
            </a:r>
          </a:p>
          <a:p>
            <a:pPr lvl="1"/>
            <a:r>
              <a:rPr lang="en-GB" dirty="0"/>
              <a:t>Effect of familiarity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13D60F-5D12-0CBC-D5D7-542EF07C407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1C7BBE-CD4D-1332-4748-36E59DB2A08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Guardianship model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8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29B25E-5DBD-4D09-94EE-8B651B89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63" y="1224708"/>
            <a:ext cx="4859999" cy="2430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189639A-93F8-4A41-A2B6-F2163ED1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(guardianship model): Theft levels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7C2732-CB11-4646-AAFC-320CCDAD092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Increased vigilance reduces thefts</a:t>
            </a:r>
          </a:p>
          <a:p>
            <a:pPr lvl="1"/>
            <a:r>
              <a:rPr lang="en-GB" dirty="0"/>
              <a:t>No surprise there</a:t>
            </a:r>
          </a:p>
          <a:p>
            <a:r>
              <a:rPr lang="en-GB" dirty="0"/>
              <a:t>Greater activity increases thefts</a:t>
            </a:r>
          </a:p>
          <a:p>
            <a:pPr lvl="1"/>
            <a:r>
              <a:rPr lang="en-GB" dirty="0"/>
              <a:t>Less obvious than it may appear</a:t>
            </a:r>
          </a:p>
          <a:p>
            <a:pPr lvl="1"/>
            <a:r>
              <a:rPr lang="en-GB" dirty="0"/>
              <a:t>Opportunities increase faster than guardianship as other people present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45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01703D6-AE40-49B9-987A-5F539D60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25" y="1356750"/>
            <a:ext cx="4859999" cy="243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1B80F-2E0F-4BBB-BF26-55B54EEC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Results (guardianship model): Theft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8F76-282D-4526-8E8F-B0FBEDF6AF5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553" y="1224708"/>
            <a:ext cx="3447173" cy="2914650"/>
          </a:xfrm>
        </p:spPr>
        <p:txBody>
          <a:bodyPr>
            <a:normAutofit/>
          </a:bodyPr>
          <a:lstStyle/>
          <a:p>
            <a:r>
              <a:rPr lang="en-GB" dirty="0"/>
              <a:t>At low deterrence per guardian</a:t>
            </a:r>
          </a:p>
          <a:p>
            <a:pPr lvl="1"/>
            <a:r>
              <a:rPr lang="en-GB" dirty="0"/>
              <a:t>Thefts more widespread as deterrence increases</a:t>
            </a:r>
          </a:p>
          <a:p>
            <a:pPr lvl="1"/>
            <a:r>
              <a:rPr lang="en-GB" dirty="0"/>
              <a:t>Thefts more spatially concentrated as guardians added</a:t>
            </a:r>
          </a:p>
          <a:p>
            <a:r>
              <a:rPr lang="en-GB" dirty="0"/>
              <a:t>Opposite patterns at high deterrence per guardian</a:t>
            </a:r>
          </a:p>
          <a:p>
            <a:r>
              <a:rPr lang="en-GB" dirty="0"/>
              <a:t>Activity level has minimal effect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C9C8A-C9AB-4C6B-908C-24F516C89C70}"/>
              </a:ext>
            </a:extLst>
          </p:cNvPr>
          <p:cNvSpPr/>
          <p:nvPr/>
        </p:nvSpPr>
        <p:spPr>
          <a:xfrm>
            <a:off x="1360777" y="3881077"/>
            <a:ext cx="1968724" cy="5165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Not at all obvious</a:t>
            </a:r>
          </a:p>
        </p:txBody>
      </p:sp>
    </p:spTree>
    <p:extLst>
      <p:ext uri="{BB962C8B-B14F-4D97-AF65-F5344CB8AC3E}">
        <p14:creationId xmlns:p14="http://schemas.microsoft.com/office/powerpoint/2010/main" val="3613810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988FD2-DC03-4A52-B50D-DB08FBB6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709" y="646330"/>
            <a:ext cx="2584779" cy="3471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5ACB8-D791-4AAD-815C-549F7C3B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ABMs as tools for discussion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D6A4DA-DDE7-4325-AF47-1539568541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Particularly in participatory modelling settings</a:t>
            </a:r>
          </a:p>
          <a:p>
            <a:pPr lvl="1"/>
            <a:r>
              <a:rPr lang="en-GB" dirty="0"/>
              <a:t>Stakeholders co-design the model</a:t>
            </a:r>
          </a:p>
          <a:p>
            <a:r>
              <a:rPr lang="en-GB" dirty="0"/>
              <a:t>Design process elicits knowledge and competing perceptions</a:t>
            </a:r>
          </a:p>
          <a:p>
            <a:r>
              <a:rPr lang="en-GB" dirty="0"/>
              <a:t>Model provides shared understanding</a:t>
            </a:r>
          </a:p>
          <a:p>
            <a:r>
              <a:rPr lang="en-GB" dirty="0"/>
              <a:t>Playing model moves from entrenched positions</a:t>
            </a:r>
          </a:p>
          <a:p>
            <a:pPr lvl="1"/>
            <a:r>
              <a:rPr lang="en-GB" dirty="0"/>
              <a:t>Example: </a:t>
            </a:r>
            <a:r>
              <a:rPr lang="en-GB" dirty="0" err="1"/>
              <a:t>G’nith</a:t>
            </a:r>
            <a:r>
              <a:rPr lang="en-GB" dirty="0"/>
              <a:t> land use</a:t>
            </a:r>
          </a:p>
          <a:p>
            <a:r>
              <a:rPr lang="en-GB" dirty="0"/>
              <a:t>Can criticise model instead of each other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73B132-C291-42FB-8724-FE6EBC97A7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8122" t="5026" r="13860" b="10592"/>
          <a:stretch/>
        </p:blipFill>
        <p:spPr>
          <a:xfrm>
            <a:off x="5897525" y="2087964"/>
            <a:ext cx="2970028" cy="240920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68B92-2042-4F57-9B9C-D5DB008E5206}"/>
              </a:ext>
            </a:extLst>
          </p:cNvPr>
          <p:cNvSpPr txBox="1"/>
          <p:nvPr/>
        </p:nvSpPr>
        <p:spPr>
          <a:xfrm>
            <a:off x="4572000" y="4497169"/>
            <a:ext cx="443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D’Aquino</a:t>
            </a:r>
            <a:r>
              <a:rPr lang="en-US" sz="1200" dirty="0"/>
              <a:t>, Le Page, Bousquet, Bah (2003). Using Self-designed Role-playing Games and a Multi-agent System to Empower a Local Decision-making Process for Land Use Management. JASSS 6(3) 5 </a:t>
            </a:r>
          </a:p>
        </p:txBody>
      </p:sp>
    </p:spTree>
    <p:extLst>
      <p:ext uri="{BB962C8B-B14F-4D97-AF65-F5344CB8AC3E}">
        <p14:creationId xmlns:p14="http://schemas.microsoft.com/office/powerpoint/2010/main" val="212838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B443F8-6E71-C148-BA25-F9D8A64EAB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</a:t>
            </a:r>
          </a:p>
          <a:p>
            <a:endParaRPr lang="en-US" dirty="0"/>
          </a:p>
          <a:p>
            <a:r>
              <a:rPr lang="en-US" dirty="0"/>
              <a:t>(wrap up)</a:t>
            </a:r>
          </a:p>
        </p:txBody>
      </p:sp>
      <p:pic>
        <p:nvPicPr>
          <p:cNvPr id="4" name="Picture 4" descr="Three wrapped gifts">
            <a:extLst>
              <a:ext uri="{FF2B5EF4-FFF2-40B4-BE49-F238E27FC236}">
                <a16:creationId xmlns:a16="http://schemas.microsoft.com/office/drawing/2014/main" id="{29ED440E-8BA8-F35B-37F9-F4D973E7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8" y="428527"/>
            <a:ext cx="5405186" cy="39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12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4F1CB-03A0-B5F8-C9E3-B927EB44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common simulation methods in social research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0A267-08C6-894F-A4F5-E50684FE8E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Microsimulation and Agent-Based Modelling both simulate individuals stepping through time</a:t>
            </a:r>
          </a:p>
          <a:p>
            <a:r>
              <a:rPr lang="en-GB" dirty="0"/>
              <a:t>Microsimulation focus is state transitions</a:t>
            </a:r>
          </a:p>
          <a:p>
            <a:pPr lvl="1"/>
            <a:r>
              <a:rPr lang="en-GB" dirty="0"/>
              <a:t>Detailed state descriptions</a:t>
            </a:r>
          </a:p>
          <a:p>
            <a:pPr lvl="1"/>
            <a:r>
              <a:rPr lang="en-GB" dirty="0"/>
              <a:t>Individual transitions are independent</a:t>
            </a:r>
          </a:p>
          <a:p>
            <a:r>
              <a:rPr lang="en-GB" dirty="0"/>
              <a:t>ABM focus is theoretical mechanisms of change</a:t>
            </a:r>
          </a:p>
          <a:p>
            <a:pPr lvl="1"/>
            <a:r>
              <a:rPr lang="en-GB" dirty="0"/>
              <a:t>Relatively simple states</a:t>
            </a:r>
          </a:p>
          <a:p>
            <a:pPr lvl="1"/>
            <a:r>
              <a:rPr lang="en-GB" dirty="0"/>
              <a:t>Agents interact with each other and environment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198E3559-8FC6-4790-CA34-3A535E933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0649" y="572093"/>
            <a:ext cx="2052228" cy="2052228"/>
          </a:xfrm>
          <a:prstGeom prst="rect">
            <a:avLst/>
          </a:prstGeom>
        </p:spPr>
      </p:pic>
      <p:pic>
        <p:nvPicPr>
          <p:cNvPr id="8" name="Graphic 7" descr="Workflow RTL">
            <a:extLst>
              <a:ext uri="{FF2B5EF4-FFF2-40B4-BE49-F238E27FC236}">
                <a16:creationId xmlns:a16="http://schemas.microsoft.com/office/drawing/2014/main" id="{1B368E73-9299-397F-1FDB-1B40EE1DE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834" y="2624321"/>
            <a:ext cx="1813070" cy="18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65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Characteristics of ABMs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GB" dirty="0"/>
              <a:t>Simulation</a:t>
            </a:r>
          </a:p>
          <a:p>
            <a:pPr lvl="1"/>
            <a:r>
              <a:rPr lang="en-GB" dirty="0"/>
              <a:t>Models a series of actions and their effects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Actions are taken by autonomous individuals (agents)</a:t>
            </a:r>
          </a:p>
          <a:p>
            <a:pPr lvl="1"/>
            <a:r>
              <a:rPr lang="en-GB" dirty="0"/>
              <a:t>What are my choices?</a:t>
            </a:r>
          </a:p>
          <a:p>
            <a:pPr lvl="1"/>
            <a:r>
              <a:rPr lang="en-GB" dirty="0"/>
              <a:t>What do I need to know?</a:t>
            </a:r>
          </a:p>
          <a:p>
            <a:pPr lvl="1"/>
            <a:r>
              <a:rPr lang="en-GB" dirty="0"/>
              <a:t>What do I do?</a:t>
            </a:r>
          </a:p>
          <a:p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0B0FE7-D23F-4840-852C-4606214706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Heterogeneity</a:t>
            </a:r>
          </a:p>
          <a:p>
            <a:pPr lvl="1"/>
            <a:r>
              <a:rPr lang="en-GB" dirty="0"/>
              <a:t>Same agent, different situation </a:t>
            </a:r>
            <a:r>
              <a:rPr lang="en-GB" dirty="0">
                <a:sym typeface="Symbol" panose="05050102010706020507" pitchFamily="18" charset="2"/>
              </a:rPr>
              <a:t> </a:t>
            </a:r>
            <a:r>
              <a:rPr lang="en-GB" dirty="0"/>
              <a:t>potentially different action</a:t>
            </a:r>
          </a:p>
          <a:p>
            <a:pPr lvl="1"/>
            <a:r>
              <a:rPr lang="en-GB" dirty="0"/>
              <a:t>Different agents, same situation </a:t>
            </a:r>
            <a:r>
              <a:rPr lang="en-GB" dirty="0">
                <a:sym typeface="Symbol" panose="05050102010706020507" pitchFamily="18" charset="2"/>
              </a:rPr>
              <a:t> </a:t>
            </a:r>
            <a:r>
              <a:rPr lang="en-GB" dirty="0"/>
              <a:t>potentially different actions</a:t>
            </a:r>
          </a:p>
          <a:p>
            <a:r>
              <a:rPr lang="en-GB" dirty="0"/>
              <a:t>Interaction</a:t>
            </a:r>
          </a:p>
          <a:p>
            <a:pPr lvl="1"/>
            <a:r>
              <a:rPr lang="en-GB" dirty="0"/>
              <a:t>Agents can perceive other agents</a:t>
            </a:r>
          </a:p>
          <a:p>
            <a:pPr lvl="1"/>
            <a:r>
              <a:rPr lang="en-GB" dirty="0"/>
              <a:t>Agent actions affect the situation of others and their future self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432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88F352-CE6B-4B49-8364-63F208A9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Fundamentals of Agent-Based Modelling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4E6B35-0F1F-41D3-9BE8-DA56360E9F9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ABMs focus on the macro-consequence of micro-actions</a:t>
            </a:r>
          </a:p>
          <a:p>
            <a:pPr lvl="0"/>
            <a:r>
              <a:rPr lang="en-GB" dirty="0"/>
              <a:t>You need to understand the system that you wish to model</a:t>
            </a:r>
          </a:p>
          <a:p>
            <a:pPr lvl="1"/>
            <a:r>
              <a:rPr lang="en-GB" dirty="0"/>
              <a:t>What process are you modelling?</a:t>
            </a:r>
          </a:p>
          <a:p>
            <a:pPr lvl="1"/>
            <a:r>
              <a:rPr lang="en-GB" dirty="0"/>
              <a:t>How do people make decisions that enact the process of interest?</a:t>
            </a:r>
          </a:p>
          <a:p>
            <a:pPr lvl="1"/>
            <a:r>
              <a:rPr lang="en-GB" dirty="0"/>
              <a:t>You need to have answers, or at least a plan to get them</a:t>
            </a:r>
          </a:p>
          <a:p>
            <a:r>
              <a:rPr lang="en-GB" dirty="0"/>
              <a:t>ABMs represent the target system but are not the system itself</a:t>
            </a:r>
          </a:p>
          <a:p>
            <a:pPr lvl="1"/>
            <a:r>
              <a:rPr lang="en-GB" dirty="0"/>
              <a:t>Understand whether mechanisms are plausible explanation</a:t>
            </a:r>
          </a:p>
          <a:p>
            <a:pPr lvl="1"/>
            <a:r>
              <a:rPr lang="en-GB" dirty="0"/>
              <a:t>Cannot tell us what happened in any specific case; they cannot replace empirical study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 descr="Gears of a machine">
            <a:extLst>
              <a:ext uri="{FF2B5EF4-FFF2-40B4-BE49-F238E27FC236}">
                <a16:creationId xmlns:a16="http://schemas.microsoft.com/office/drawing/2014/main" id="{1A22F263-BD1A-7167-8F2A-FBF2283E8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85638" y="1264356"/>
            <a:ext cx="4306620" cy="26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26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2227AC4-C6C3-4ED9-830F-19E184912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Types of research questions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F7DBA6-44B5-46E1-854D-A5BF02D379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en-US" dirty="0"/>
              <a:t>Simulations can be used to extrapolate plausible future outcomes of complex systems…</a:t>
            </a:r>
          </a:p>
          <a:p>
            <a:endParaRPr lang="en-GB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83C9E5-83C1-A1B4-BCD1-F58D5992ED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5221" y="2949922"/>
            <a:ext cx="2435053" cy="1189435"/>
          </a:xfrm>
        </p:spPr>
        <p:txBody>
          <a:bodyPr/>
          <a:lstStyle/>
          <a:p>
            <a:r>
              <a:rPr lang="en-GB" altLang="en-US" dirty="0"/>
              <a:t>…to test theories and hypotheses derived from empirical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DCA42-E411-152A-AB55-8D2E50339B9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altLang="en-US" dirty="0"/>
              <a:t>…or to produce theories and hypotheses for empirical examination</a:t>
            </a:r>
          </a:p>
          <a:p>
            <a:endParaRPr lang="en-GB" dirty="0"/>
          </a:p>
        </p:txBody>
      </p:sp>
      <p:pic>
        <p:nvPicPr>
          <p:cNvPr id="7175" name="Picture 8" descr="Image result for prediction">
            <a:extLst>
              <a:ext uri="{FF2B5EF4-FFF2-40B4-BE49-F238E27FC236}">
                <a16:creationId xmlns:a16="http://schemas.microsoft.com/office/drawing/2014/main" id="{8A1ABCDC-C38B-F565-098B-82AEE546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8" y="2434044"/>
            <a:ext cx="2160984" cy="143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2" descr="Image result for theory testing simulation">
            <a:extLst>
              <a:ext uri="{FF2B5EF4-FFF2-40B4-BE49-F238E27FC236}">
                <a16:creationId xmlns:a16="http://schemas.microsoft.com/office/drawing/2014/main" id="{F7382B13-D869-99A3-7630-C517AA24C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53" y="2286059"/>
            <a:ext cx="1985122" cy="194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14" descr="Image result for theory generation simulation">
            <a:extLst>
              <a:ext uri="{FF2B5EF4-FFF2-40B4-BE49-F238E27FC236}">
                <a16:creationId xmlns:a16="http://schemas.microsoft.com/office/drawing/2014/main" id="{1CFF3160-F95B-0348-0751-9620148D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47" y="1335394"/>
            <a:ext cx="2427685" cy="118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lti-coloured arrows pointing to different directions">
            <a:extLst>
              <a:ext uri="{FF2B5EF4-FFF2-40B4-BE49-F238E27FC236}">
                <a16:creationId xmlns:a16="http://schemas.microsoft.com/office/drawing/2014/main" id="{BDCA4070-89DF-4CF1-520D-1707387FF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61"/>
          <a:stretch/>
        </p:blipFill>
        <p:spPr>
          <a:xfrm>
            <a:off x="4851817" y="968536"/>
            <a:ext cx="4235476" cy="320642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645D57E-C701-4875-AC76-0649994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Justified Stories: formalising “what if?”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7A4615C-3207-46A3-A60F-0D778D16F6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Stories</a:t>
            </a:r>
          </a:p>
          <a:p>
            <a:pPr lvl="1"/>
            <a:r>
              <a:rPr lang="en-US" dirty="0"/>
              <a:t>Sequence of events (dynamic)</a:t>
            </a:r>
          </a:p>
          <a:p>
            <a:pPr lvl="1"/>
            <a:r>
              <a:rPr lang="en-US" dirty="0"/>
              <a:t>Coherent</a:t>
            </a:r>
          </a:p>
          <a:p>
            <a:pPr lvl="1"/>
            <a:r>
              <a:rPr lang="en-US" dirty="0"/>
              <a:t>Internally consistent</a:t>
            </a:r>
          </a:p>
          <a:p>
            <a:r>
              <a:rPr lang="en-GB" dirty="0"/>
              <a:t>Justified</a:t>
            </a:r>
          </a:p>
          <a:p>
            <a:pPr lvl="1"/>
            <a:r>
              <a:rPr lang="en-US" dirty="0"/>
              <a:t>Represents knowledge about the world</a:t>
            </a:r>
          </a:p>
          <a:p>
            <a:pPr lvl="1"/>
            <a:r>
              <a:rPr lang="en-US" dirty="0"/>
              <a:t>Multiple sources: data, theory, expert opinion</a:t>
            </a:r>
          </a:p>
          <a:p>
            <a:pPr lvl="1"/>
            <a:r>
              <a:rPr lang="en-US" dirty="0"/>
              <a:t>Externally consistent</a:t>
            </a:r>
          </a:p>
          <a:p>
            <a:pPr lvl="2"/>
            <a:r>
              <a:rPr lang="en-US" dirty="0"/>
              <a:t>plausible, given knowledge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3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ball-chai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7814" y="951570"/>
            <a:ext cx="1134126" cy="1134126"/>
          </a:xfrm>
          <a:prstGeom prst="rect">
            <a:avLst/>
          </a:prstGeom>
          <a:noFill/>
        </p:spPr>
      </p:pic>
      <p:pic>
        <p:nvPicPr>
          <p:cNvPr id="3090" name="Picture 18" descr="hand_chair"/>
          <p:cNvPicPr>
            <a:picLocks noChangeAspect="1" noChangeArrowheads="1"/>
          </p:cNvPicPr>
          <p:nvPr/>
        </p:nvPicPr>
        <p:blipFill>
          <a:blip r:embed="rId3" cstate="print"/>
          <a:srcRect l="17647" r="15686"/>
          <a:stretch>
            <a:fillRect/>
          </a:stretch>
        </p:blipFill>
        <p:spPr bwMode="auto">
          <a:xfrm>
            <a:off x="3977934" y="1491630"/>
            <a:ext cx="972108" cy="1458162"/>
          </a:xfrm>
          <a:prstGeom prst="rect">
            <a:avLst/>
          </a:prstGeom>
          <a:noFill/>
        </p:spPr>
      </p:pic>
      <p:pic>
        <p:nvPicPr>
          <p:cNvPr id="3092" name="Picture 20" descr="http://www.backinaction.co.uk/images/webproducts/Var/varier-variable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9803" y="3489852"/>
            <a:ext cx="1303001" cy="1026114"/>
          </a:xfrm>
          <a:prstGeom prst="rect">
            <a:avLst/>
          </a:prstGeom>
          <a:noFill/>
        </p:spPr>
      </p:pic>
      <p:pic>
        <p:nvPicPr>
          <p:cNvPr id="3094" name="Picture 22" descr="http://1.bp.blogspot.com/_SdHL6QEmPKM/SMWg6XhgihI/AAAAAAAAGxA/ZfeaNZFQ1ac/s400/smile-chair.jpg"/>
          <p:cNvPicPr>
            <a:picLocks noChangeAspect="1" noChangeArrowheads="1"/>
          </p:cNvPicPr>
          <p:nvPr/>
        </p:nvPicPr>
        <p:blipFill>
          <a:blip r:embed="rId5" cstate="print"/>
          <a:srcRect l="13230" r="9281"/>
          <a:stretch>
            <a:fillRect/>
          </a:stretch>
        </p:blipFill>
        <p:spPr bwMode="auto">
          <a:xfrm>
            <a:off x="4463989" y="2733768"/>
            <a:ext cx="1339157" cy="1296144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makes an object a chair?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D3F91-3181-7816-3FB3-0BD5B6FA2F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/>
              <a:t>Are these all chairs?</a:t>
            </a:r>
          </a:p>
          <a:p>
            <a:pPr lvl="1"/>
            <a:r>
              <a:rPr lang="en-AU" dirty="0"/>
              <a:t>Why or why not?</a:t>
            </a:r>
          </a:p>
          <a:p>
            <a:pPr lvl="1"/>
            <a:r>
              <a:rPr lang="en-AU" dirty="0"/>
              <a:t>Anyone think that one of these is not a chair?</a:t>
            </a:r>
          </a:p>
          <a:p>
            <a:endParaRPr lang="en-AU" dirty="0"/>
          </a:p>
          <a:p>
            <a:r>
              <a:rPr lang="en-AU" dirty="0"/>
              <a:t>The kneeling chair does not have a back rest</a:t>
            </a:r>
          </a:p>
          <a:p>
            <a:pPr lvl="1"/>
            <a:r>
              <a:rPr lang="en-AU" dirty="0"/>
              <a:t>Maybe back rest not important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85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2" dur="10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95" t="13558" r="4770" b="8133"/>
          <a:stretch/>
        </p:blipFill>
        <p:spPr>
          <a:xfrm>
            <a:off x="-1" y="-52628"/>
            <a:ext cx="9144000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806" y="249591"/>
            <a:ext cx="7902388" cy="857250"/>
          </a:xfrm>
        </p:spPr>
        <p:txBody>
          <a:bodyPr>
            <a:normAutofit/>
          </a:bodyPr>
          <a:lstStyle/>
          <a:p>
            <a:r>
              <a:rPr lang="en-AU"/>
              <a:t>Models assist insight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D58969-1862-4A86-AF59-03BEE40194C9}"/>
              </a:ext>
            </a:extLst>
          </p:cNvPr>
          <p:cNvSpPr/>
          <p:nvPr/>
        </p:nvSpPr>
        <p:spPr>
          <a:xfrm>
            <a:off x="3499945" y="4311869"/>
            <a:ext cx="5575708" cy="7475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Tool for thinking: Mo</a:t>
            </a:r>
            <a:r>
              <a:rPr lang="en-GB" dirty="0"/>
              <a:t>del captures some theory of process and allows us to examine the implications of that theory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9306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0F17-8218-64F4-1905-8CD6E69D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session: Agent-Based Modelling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EAA5-F5D3-EFD4-28E5-976E0A2A20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GB" dirty="0"/>
              <a:t>Work with a simple NetLogo model</a:t>
            </a:r>
          </a:p>
          <a:p>
            <a:pPr lvl="1"/>
            <a:r>
              <a:rPr lang="en-GB" dirty="0"/>
              <a:t>Conformity with majority vote</a:t>
            </a:r>
          </a:p>
          <a:p>
            <a:pPr lvl="0"/>
            <a:r>
              <a:rPr lang="en-GB" dirty="0"/>
              <a:t>Exercises</a:t>
            </a:r>
          </a:p>
          <a:p>
            <a:pPr lvl="1"/>
            <a:r>
              <a:rPr lang="en-GB" dirty="0"/>
              <a:t>Understand the existing model</a:t>
            </a:r>
          </a:p>
          <a:p>
            <a:pPr lvl="1"/>
            <a:r>
              <a:rPr lang="en-GB" dirty="0"/>
              <a:t>Experiment with the model</a:t>
            </a:r>
          </a:p>
          <a:p>
            <a:pPr lvl="1"/>
            <a:r>
              <a:rPr lang="en-GB" dirty="0"/>
              <a:t>Extend the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434A6B-8AD1-9B05-2159-0D7FD8C4FA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NetLogo: Specialist ABM software</a:t>
            </a:r>
          </a:p>
          <a:p>
            <a:pPr lvl="1"/>
            <a:r>
              <a:rPr lang="en-GB" dirty="0"/>
              <a:t>Download from </a:t>
            </a:r>
            <a:r>
              <a:rPr lang="en-GB" dirty="0">
                <a:hlinkClick r:id="rId2"/>
              </a:rPr>
              <a:t>https://ccl.northwestern.edu/netlogo</a:t>
            </a:r>
            <a:endParaRPr lang="en-GB" dirty="0"/>
          </a:p>
          <a:p>
            <a:r>
              <a:rPr lang="en-GB" dirty="0"/>
              <a:t>Start model is on Blackboard Ultra</a:t>
            </a:r>
          </a:p>
        </p:txBody>
      </p:sp>
      <p:pic>
        <p:nvPicPr>
          <p:cNvPr id="9" name="Picture 2" descr="NetLogo Desktop">
            <a:extLst>
              <a:ext uri="{FF2B5EF4-FFF2-40B4-BE49-F238E27FC236}">
                <a16:creationId xmlns:a16="http://schemas.microsoft.com/office/drawing/2014/main" id="{AE8F75FF-AD41-40D7-2429-F3A21862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13" y="2406262"/>
            <a:ext cx="2598290" cy="25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makes an object a chair?</a:t>
            </a:r>
            <a:endParaRPr lang="en-AU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0" y="1223963"/>
            <a:ext cx="5702300" cy="2914650"/>
          </a:xfrm>
        </p:spPr>
        <p:txBody>
          <a:bodyPr>
            <a:normAutofit fontScale="55000" lnSpcReduction="20000"/>
          </a:bodyPr>
          <a:lstStyle/>
          <a:p>
            <a:r>
              <a:rPr lang="en-AU" dirty="0"/>
              <a:t>What about these?</a:t>
            </a:r>
          </a:p>
          <a:p>
            <a:pPr lvl="1"/>
            <a:r>
              <a:rPr lang="en-AU" dirty="0"/>
              <a:t>Why or why not?</a:t>
            </a:r>
          </a:p>
          <a:p>
            <a:pPr lvl="1"/>
            <a:r>
              <a:rPr lang="en-AU" dirty="0"/>
              <a:t>Either of these not a chair?</a:t>
            </a:r>
          </a:p>
          <a:p>
            <a:endParaRPr lang="en-AU" dirty="0"/>
          </a:p>
          <a:p>
            <a:r>
              <a:rPr lang="en-AU" dirty="0"/>
              <a:t>Starting to use different words</a:t>
            </a:r>
          </a:p>
          <a:p>
            <a:pPr lvl="1"/>
            <a:r>
              <a:rPr lang="en-AU" dirty="0"/>
              <a:t>‘chair’ insufficient</a:t>
            </a:r>
          </a:p>
          <a:p>
            <a:pPr lvl="1"/>
            <a:r>
              <a:rPr lang="en-AU" dirty="0"/>
              <a:t>Subclasses of chairs or not chairs?</a:t>
            </a:r>
          </a:p>
          <a:p>
            <a:endParaRPr lang="en-AU" dirty="0"/>
          </a:p>
          <a:p>
            <a:r>
              <a:rPr lang="en-AU" dirty="0"/>
              <a:t>Perhaps inconsistencies?</a:t>
            </a:r>
          </a:p>
          <a:p>
            <a:pPr lvl="1"/>
            <a:r>
              <a:rPr lang="en-AU" dirty="0"/>
              <a:t>Why is stool different from kneeling chair?</a:t>
            </a:r>
          </a:p>
        </p:txBody>
      </p:sp>
      <p:pic>
        <p:nvPicPr>
          <p:cNvPr id="3096" name="Picture 24" descr="http://sidoxia.files.wordpress.com/2011/03/stool.jpg?w=45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8234" y="1329613"/>
            <a:ext cx="931831" cy="1458161"/>
          </a:xfrm>
          <a:prstGeom prst="rect">
            <a:avLst/>
          </a:prstGeom>
          <a:noFill/>
        </p:spPr>
      </p:pic>
      <p:pic>
        <p:nvPicPr>
          <p:cNvPr id="3098" name="Picture 26" descr="http://static.giantbomb.com/uploads/original/7/72889/1487261-king_20beanbag_20__20royal_20viny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4078" y="1221600"/>
            <a:ext cx="1134126" cy="1063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26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makes an object a chair?</a:t>
            </a:r>
            <a:endParaRPr lang="en-AU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AU" dirty="0"/>
              <a:t>Table, not a chair</a:t>
            </a:r>
          </a:p>
          <a:p>
            <a:endParaRPr lang="en-AU" dirty="0"/>
          </a:p>
          <a:p>
            <a:r>
              <a:rPr lang="en-AU" dirty="0"/>
              <a:t>Could be sat on, so why isn’t it a chair?</a:t>
            </a:r>
          </a:p>
          <a:p>
            <a:pPr lvl="1"/>
            <a:r>
              <a:rPr lang="en-AU" dirty="0"/>
              <a:t>or at least a stool?</a:t>
            </a:r>
          </a:p>
        </p:txBody>
      </p:sp>
      <p:pic>
        <p:nvPicPr>
          <p:cNvPr id="3100" name="Picture 28" descr="http://4.bp.blogspot.com/-bNH5Dqdygi4/UEiNEohWVxI/AAAAAAAADLs/kw1GdxJto-4/s1600/cotswold_oak_end_tab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9" y="3111810"/>
            <a:ext cx="1561619" cy="1350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279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decide whether a chair?</a:t>
            </a:r>
          </a:p>
        </p:txBody>
      </p:sp>
      <p:pic>
        <p:nvPicPr>
          <p:cNvPr id="1026" name="Picture 2" descr="Brain, Anatomy, Physiology, Human, Biology, Thinki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9582"/>
            <a:ext cx="3402378" cy="390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ir, Red, Metal, School, Off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32149" y="1805940"/>
            <a:ext cx="211985" cy="29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ble, Grey, Silver, Flat, Couch, Metal, Office, Empty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95" y="1815954"/>
            <a:ext cx="258839" cy="1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llustration of a house : Free Stock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1311018"/>
            <a:ext cx="332525" cy="26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llustration of a blue codfish : Free Stock Phot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564" y="2160182"/>
            <a:ext cx="394242" cy="1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lack And White, Labrador, Puppy, Dog, Animal, P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06" y="2160181"/>
            <a:ext cx="194807" cy="29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orest, Hiking, Trail, Away, Path, Moss, Autumn Fores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89" y="1498377"/>
            <a:ext cx="390198" cy="26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ackpack, Bag, Hiking, Trip, Travel, Luggage, Outdoor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97" y="1707773"/>
            <a:ext cx="156544" cy="18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ake, Water, Brightness, Reflection, Mirror, Sk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62" y="1775225"/>
            <a:ext cx="388025" cy="2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hand_chair"/>
          <p:cNvPicPr>
            <a:picLocks noChangeAspect="1" noChangeArrowheads="1"/>
          </p:cNvPicPr>
          <p:nvPr/>
        </p:nvPicPr>
        <p:blipFill>
          <a:blip r:embed="rId11" cstate="print"/>
          <a:srcRect l="17647" r="15686"/>
          <a:stretch>
            <a:fillRect/>
          </a:stretch>
        </p:blipFill>
        <p:spPr bwMode="auto">
          <a:xfrm>
            <a:off x="5867265" y="1158363"/>
            <a:ext cx="972108" cy="1458162"/>
          </a:xfrm>
          <a:prstGeom prst="rect">
            <a:avLst/>
          </a:prstGeom>
          <a:noFill/>
        </p:spPr>
      </p:pic>
      <p:pic>
        <p:nvPicPr>
          <p:cNvPr id="1046" name="Picture 22" descr="The Thinker, Rodin, Paris, Sculpture, Museum, Bronz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8"/>
          <a:stretch/>
        </p:blipFill>
        <p:spPr bwMode="auto">
          <a:xfrm>
            <a:off x="4548513" y="2232499"/>
            <a:ext cx="295609" cy="3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endCxn id="1030" idx="1"/>
          </p:cNvCxnSpPr>
          <p:nvPr/>
        </p:nvCxnSpPr>
        <p:spPr bwMode="auto">
          <a:xfrm flipH="1">
            <a:off x="5044134" y="1836146"/>
            <a:ext cx="987609" cy="116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endCxn id="1046" idx="3"/>
          </p:cNvCxnSpPr>
          <p:nvPr/>
        </p:nvCxnSpPr>
        <p:spPr bwMode="auto">
          <a:xfrm flipH="1">
            <a:off x="4844121" y="1923224"/>
            <a:ext cx="1187622" cy="4789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60764360"/>
      </p:ext>
    </p:extLst>
  </p:cSld>
  <p:clrMapOvr>
    <a:masterClrMapping/>
  </p:clrMapOvr>
</p:sld>
</file>

<file path=ppt/theme/theme1.xml><?xml version="1.0" encoding="utf-8"?>
<a:theme xmlns:a="http://schemas.openxmlformats.org/drawingml/2006/main" name="Durham">
  <a:themeElements>
    <a:clrScheme name="Durham University">
      <a:dk1>
        <a:srgbClr val="002A41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urham" id="{71A7858C-4F69-404D-9798-19F14EC7C032}" vid="{A47D975D-694F-4F82-A3E5-91508DD83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1DDFA1-7342-4D7F-9551-14BC443D5A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3441</TotalTime>
  <Words>3314</Words>
  <Application>Microsoft Office PowerPoint</Application>
  <PresentationFormat>On-screen Show (16:9)</PresentationFormat>
  <Paragraphs>521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Cambria</vt:lpstr>
      <vt:lpstr>Cambria Math</vt:lpstr>
      <vt:lpstr>Lucida Grande</vt:lpstr>
      <vt:lpstr>Verdana</vt:lpstr>
      <vt:lpstr>Durham</vt:lpstr>
      <vt:lpstr>Simulation</vt:lpstr>
      <vt:lpstr>Overview</vt:lpstr>
      <vt:lpstr>PowerPoint Presentation</vt:lpstr>
      <vt:lpstr>Let’s start with chairs (or close approximations)</vt:lpstr>
      <vt:lpstr>What makes an object a chair?</vt:lpstr>
      <vt:lpstr>What makes an object a chair?</vt:lpstr>
      <vt:lpstr>What makes an object a chair?</vt:lpstr>
      <vt:lpstr>What makes an object a chair?</vt:lpstr>
      <vt:lpstr>How to decide whether a chair?</vt:lpstr>
      <vt:lpstr>Why are we talking about chairs?</vt:lpstr>
      <vt:lpstr>What is a model?</vt:lpstr>
      <vt:lpstr>Relevant features?</vt:lpstr>
      <vt:lpstr>What is a simulation?</vt:lpstr>
      <vt:lpstr>Why is a model useful?</vt:lpstr>
      <vt:lpstr>A good model combines theory with data (evidence)</vt:lpstr>
      <vt:lpstr>Modelling a process, not modelling a dataset</vt:lpstr>
      <vt:lpstr>Representation should match system characteristics</vt:lpstr>
      <vt:lpstr>PowerPoint Presentation</vt:lpstr>
      <vt:lpstr>Microsimulations replicate detailed individuals</vt:lpstr>
      <vt:lpstr>Example of state changes (disease progression)</vt:lpstr>
      <vt:lpstr>Example: cost effectiveness of a health technology Screening programmes, whether to fund a drug or procedure</vt:lpstr>
      <vt:lpstr>Projected outcomes rely on detailed assumptions</vt:lpstr>
      <vt:lpstr>Emphasise distribution impact of policy options (equity)</vt:lpstr>
      <vt:lpstr>Microsimulations are very detailed</vt:lpstr>
      <vt:lpstr>Microsimulations do not model complexity</vt:lpstr>
      <vt:lpstr>PowerPoint Presentation</vt:lpstr>
      <vt:lpstr>Personal and environmental factors influence a decision</vt:lpstr>
      <vt:lpstr>Process of multiple decisions</vt:lpstr>
      <vt:lpstr>Simulated decisions to see what happens if …</vt:lpstr>
      <vt:lpstr>ABM as model of process in  a complex system</vt:lpstr>
      <vt:lpstr>ABMs represent the mechanisms of a social process</vt:lpstr>
      <vt:lpstr>Models of all sorts of social processes</vt:lpstr>
      <vt:lpstr>Elements of an ABM</vt:lpstr>
      <vt:lpstr>Agents</vt:lpstr>
      <vt:lpstr>Environment</vt:lpstr>
      <vt:lpstr>Time</vt:lpstr>
      <vt:lpstr>Activity examples</vt:lpstr>
      <vt:lpstr>Behaviour</vt:lpstr>
      <vt:lpstr>Interactions</vt:lpstr>
      <vt:lpstr>Opportunity leads to either theft or deterrence</vt:lpstr>
      <vt:lpstr>Traps for the novice ABM builder</vt:lpstr>
      <vt:lpstr>PowerPoint Presentation</vt:lpstr>
      <vt:lpstr>Process of ABM in research is messy</vt:lpstr>
      <vt:lpstr>Parameterisation and calibration</vt:lpstr>
      <vt:lpstr>Verification and validation</vt:lpstr>
      <vt:lpstr>Scenarios are experiments with the ABM</vt:lpstr>
      <vt:lpstr>Curse of dimensionality</vt:lpstr>
      <vt:lpstr>How many simulations?</vt:lpstr>
      <vt:lpstr>ABMs used to test or generate theories</vt:lpstr>
      <vt:lpstr>Scenarios</vt:lpstr>
      <vt:lpstr>Results (guardianship model): Theft levels</vt:lpstr>
      <vt:lpstr>Results (guardianship model): Theft distribution</vt:lpstr>
      <vt:lpstr>ABMs as tools for discussion</vt:lpstr>
      <vt:lpstr>PowerPoint Presentation</vt:lpstr>
      <vt:lpstr>Two common simulation methods in social research</vt:lpstr>
      <vt:lpstr>Characteristics of ABMs</vt:lpstr>
      <vt:lpstr>Fundamentals of Agent-Based Modelling</vt:lpstr>
      <vt:lpstr>Types of research questions</vt:lpstr>
      <vt:lpstr>Justified Stories: formalising “what if?”</vt:lpstr>
      <vt:lpstr>Models assist insight</vt:lpstr>
      <vt:lpstr>Next session: Agent-Based Modelling Workshop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Jen Badham</dc:creator>
  <cp:lastModifiedBy>BADHAM, JENNIFER M.</cp:lastModifiedBy>
  <cp:revision>21</cp:revision>
  <dcterms:created xsi:type="dcterms:W3CDTF">2021-08-11T14:44:35Z</dcterms:created>
  <dcterms:modified xsi:type="dcterms:W3CDTF">2023-02-10T17:29:13Z</dcterms:modified>
</cp:coreProperties>
</file>